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CCFFCC"/>
    <a:srgbClr val="00FF00"/>
    <a:srgbClr val="FFFF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57C6FF-5414-4B53-8BE8-084DA5B885F5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B7F8111-6ABB-40F5-B589-E55698C0D53A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84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44995"/>
              </p:ext>
            </p:extLst>
          </p:nvPr>
        </p:nvGraphicFramePr>
        <p:xfrm>
          <a:off x="1524000" y="1397000"/>
          <a:ext cx="6096000" cy="390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Dječji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Prvi dan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Najsretnija</a:t>
                      </a:r>
                      <a:r>
                        <a:rPr lang="hr-HR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do sad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Silvestrovo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Mjehurići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Mamurluk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Nove</a:t>
                      </a:r>
                      <a:r>
                        <a:rPr lang="hr-HR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odluke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Vatromet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Pjenušavo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Datum 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365 dana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Kolači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Čep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Repriza 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Prethodnik 2019.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Praščić</a:t>
                      </a:r>
                      <a:endParaRPr lang="hr-HR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Šampanjac</a:t>
                      </a:r>
                      <a:endParaRPr lang="hr-HR" b="1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1. siječnja</a:t>
                      </a:r>
                      <a:endParaRPr lang="hr-HR" b="1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2018.</a:t>
                      </a:r>
                      <a:endParaRPr lang="hr-HR" b="1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Proslava</a:t>
                      </a:r>
                      <a:endParaRPr lang="hr-HR" b="1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Nova godina</a:t>
                      </a:r>
                      <a:endParaRPr lang="hr-HR" sz="4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1555035" y="1412776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A1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3074318" y="1412776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4598978" y="1412776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C1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6109123" y="1412776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D1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555035" y="2060848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A2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074318" y="2060848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B2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4598978" y="2060848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C2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6109123" y="2060848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D2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1540430" y="2708920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A3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3074318" y="2708920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B3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4598978" y="2708920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C3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6109123" y="2708920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D3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544352" y="3356992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A4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3074318" y="3356992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B4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4598978" y="3356992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C4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6109123" y="3356992"/>
            <a:ext cx="14760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D4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544352" y="4014783"/>
            <a:ext cx="1476000" cy="612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rgbClr val="009900"/>
                </a:solidFill>
              </a:rPr>
              <a:t>A</a:t>
            </a:r>
            <a:endParaRPr lang="hr-HR" sz="3600" dirty="0">
              <a:solidFill>
                <a:srgbClr val="00990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3074318" y="4014783"/>
            <a:ext cx="1476000" cy="612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rgbClr val="009900"/>
                </a:solidFill>
              </a:rPr>
              <a:t>B</a:t>
            </a:r>
            <a:endParaRPr lang="hr-HR" sz="3600" dirty="0">
              <a:solidFill>
                <a:srgbClr val="009900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4598978" y="4014783"/>
            <a:ext cx="1476000" cy="612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rgbClr val="009900"/>
                </a:solidFill>
              </a:rPr>
              <a:t>C</a:t>
            </a:r>
            <a:endParaRPr lang="hr-HR" sz="3600" dirty="0">
              <a:solidFill>
                <a:srgbClr val="009900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6109123" y="4014783"/>
            <a:ext cx="1476000" cy="612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rgbClr val="009900"/>
                </a:solidFill>
              </a:rPr>
              <a:t>D</a:t>
            </a:r>
            <a:endParaRPr lang="hr-HR" sz="3600" dirty="0">
              <a:solidFill>
                <a:srgbClr val="009900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574157" y="4660995"/>
            <a:ext cx="6001837" cy="612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Konačno rješenje</a:t>
            </a:r>
            <a:endParaRPr lang="hr-HR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0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Otkrivanje slike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0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561920" cy="4603139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>
          <a:xfrm>
            <a:off x="1547664" y="1124744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3203848" y="1124744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2</a:t>
            </a:r>
            <a:endParaRPr lang="hr-HR" sz="4400" dirty="0"/>
          </a:p>
        </p:txBody>
      </p:sp>
      <p:sp>
        <p:nvSpPr>
          <p:cNvPr id="6" name="Pravokutnik 5"/>
          <p:cNvSpPr/>
          <p:nvPr/>
        </p:nvSpPr>
        <p:spPr>
          <a:xfrm>
            <a:off x="4853004" y="1124744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3</a:t>
            </a:r>
            <a:endParaRPr lang="hr-HR" sz="4400" dirty="0"/>
          </a:p>
        </p:txBody>
      </p:sp>
      <p:sp>
        <p:nvSpPr>
          <p:cNvPr id="7" name="Pravokutnik 6"/>
          <p:cNvSpPr/>
          <p:nvPr/>
        </p:nvSpPr>
        <p:spPr>
          <a:xfrm>
            <a:off x="6442717" y="1133822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4</a:t>
            </a:r>
            <a:endParaRPr lang="hr-HR" sz="4400" dirty="0"/>
          </a:p>
        </p:txBody>
      </p:sp>
      <p:sp>
        <p:nvSpPr>
          <p:cNvPr id="8" name="Pravokutnik 7"/>
          <p:cNvSpPr/>
          <p:nvPr/>
        </p:nvSpPr>
        <p:spPr>
          <a:xfrm>
            <a:off x="1547664" y="2274185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</a:p>
        </p:txBody>
      </p:sp>
      <p:sp>
        <p:nvSpPr>
          <p:cNvPr id="9" name="Pravokutnik 8"/>
          <p:cNvSpPr/>
          <p:nvPr/>
        </p:nvSpPr>
        <p:spPr>
          <a:xfrm>
            <a:off x="3203848" y="2268149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6</a:t>
            </a:r>
            <a:endParaRPr lang="hr-HR" sz="4400" dirty="0"/>
          </a:p>
        </p:txBody>
      </p:sp>
      <p:sp>
        <p:nvSpPr>
          <p:cNvPr id="10" name="Pravokutnik 9"/>
          <p:cNvSpPr/>
          <p:nvPr/>
        </p:nvSpPr>
        <p:spPr>
          <a:xfrm>
            <a:off x="4853004" y="2268149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7</a:t>
            </a:r>
            <a:endParaRPr lang="hr-HR" sz="4400" dirty="0"/>
          </a:p>
        </p:txBody>
      </p:sp>
      <p:sp>
        <p:nvSpPr>
          <p:cNvPr id="11" name="Pravokutnik 10"/>
          <p:cNvSpPr/>
          <p:nvPr/>
        </p:nvSpPr>
        <p:spPr>
          <a:xfrm>
            <a:off x="6456070" y="2274185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1547664" y="2268149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/>
              <a:t>5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6442717" y="2268149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8</a:t>
            </a:r>
            <a:endParaRPr lang="hr-HR" sz="4400" dirty="0"/>
          </a:p>
        </p:txBody>
      </p:sp>
      <p:sp>
        <p:nvSpPr>
          <p:cNvPr id="14" name="Pravokutnik 13"/>
          <p:cNvSpPr/>
          <p:nvPr/>
        </p:nvSpPr>
        <p:spPr>
          <a:xfrm>
            <a:off x="3203848" y="3408858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10</a:t>
            </a:r>
            <a:endParaRPr lang="hr-HR" sz="4400" dirty="0"/>
          </a:p>
        </p:txBody>
      </p:sp>
      <p:sp>
        <p:nvSpPr>
          <p:cNvPr id="15" name="Pravokutnik 14"/>
          <p:cNvSpPr/>
          <p:nvPr/>
        </p:nvSpPr>
        <p:spPr>
          <a:xfrm>
            <a:off x="4853004" y="3400417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11</a:t>
            </a:r>
            <a:endParaRPr lang="hr-HR" sz="4400" dirty="0"/>
          </a:p>
        </p:txBody>
      </p:sp>
      <p:sp>
        <p:nvSpPr>
          <p:cNvPr id="16" name="Pravokutnik 15"/>
          <p:cNvSpPr/>
          <p:nvPr/>
        </p:nvSpPr>
        <p:spPr>
          <a:xfrm>
            <a:off x="1547664" y="3411862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9</a:t>
            </a:r>
            <a:endParaRPr lang="hr-HR" sz="4400" dirty="0"/>
          </a:p>
        </p:txBody>
      </p:sp>
      <p:sp>
        <p:nvSpPr>
          <p:cNvPr id="17" name="Pravokutnik 16"/>
          <p:cNvSpPr/>
          <p:nvPr/>
        </p:nvSpPr>
        <p:spPr>
          <a:xfrm>
            <a:off x="6442717" y="3400417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12</a:t>
            </a:r>
            <a:endParaRPr lang="hr-HR" sz="4400" dirty="0"/>
          </a:p>
        </p:txBody>
      </p:sp>
      <p:sp>
        <p:nvSpPr>
          <p:cNvPr id="18" name="Pravokutnik 17"/>
          <p:cNvSpPr/>
          <p:nvPr/>
        </p:nvSpPr>
        <p:spPr>
          <a:xfrm>
            <a:off x="3203848" y="4563990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14</a:t>
            </a:r>
            <a:endParaRPr lang="hr-HR" sz="4400" dirty="0"/>
          </a:p>
        </p:txBody>
      </p:sp>
      <p:sp>
        <p:nvSpPr>
          <p:cNvPr id="19" name="Pravokutnik 18"/>
          <p:cNvSpPr/>
          <p:nvPr/>
        </p:nvSpPr>
        <p:spPr>
          <a:xfrm>
            <a:off x="4853004" y="4552545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15</a:t>
            </a:r>
            <a:endParaRPr lang="hr-HR" sz="4400" dirty="0"/>
          </a:p>
        </p:txBody>
      </p:sp>
      <p:sp>
        <p:nvSpPr>
          <p:cNvPr id="20" name="Pravokutnik 19"/>
          <p:cNvSpPr/>
          <p:nvPr/>
        </p:nvSpPr>
        <p:spPr>
          <a:xfrm>
            <a:off x="1547664" y="4559389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13</a:t>
            </a:r>
            <a:endParaRPr lang="hr-HR" sz="4400" dirty="0"/>
          </a:p>
        </p:txBody>
      </p:sp>
      <p:sp>
        <p:nvSpPr>
          <p:cNvPr id="21" name="Pravokutnik 20"/>
          <p:cNvSpPr/>
          <p:nvPr/>
        </p:nvSpPr>
        <p:spPr>
          <a:xfrm>
            <a:off x="6442717" y="4552545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16</a:t>
            </a:r>
            <a:endParaRPr lang="hr-HR" sz="4400" dirty="0"/>
          </a:p>
        </p:txBody>
      </p:sp>
      <p:sp>
        <p:nvSpPr>
          <p:cNvPr id="22" name="Pravokutnik 21"/>
          <p:cNvSpPr/>
          <p:nvPr/>
        </p:nvSpPr>
        <p:spPr>
          <a:xfrm>
            <a:off x="1565581" y="1133822"/>
            <a:ext cx="1656184" cy="115212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6-5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547664" y="1116021"/>
            <a:ext cx="1656184" cy="1152128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1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80713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7" descr="Povezana sl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" b="6360"/>
          <a:stretch>
            <a:fillRect/>
          </a:stretch>
        </p:blipFill>
        <p:spPr bwMode="auto">
          <a:xfrm>
            <a:off x="952500" y="0"/>
            <a:ext cx="7597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33338" y="1588"/>
            <a:ext cx="2268537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err="1">
                <a:solidFill>
                  <a:srgbClr val="7030A0"/>
                </a:solidFill>
              </a:rPr>
              <a:t>Boc</a:t>
            </a:r>
            <a:r>
              <a:rPr lang="hr-HR" sz="2800" dirty="0">
                <a:solidFill>
                  <a:srgbClr val="7030A0"/>
                </a:solidFill>
              </a:rPr>
              <a:t>,</a:t>
            </a:r>
          </a:p>
        </p:txBody>
      </p:sp>
      <p:sp>
        <p:nvSpPr>
          <p:cNvPr id="46" name="Pravokutnik 45"/>
          <p:cNvSpPr/>
          <p:nvPr/>
        </p:nvSpPr>
        <p:spPr>
          <a:xfrm>
            <a:off x="2306638" y="1588"/>
            <a:ext cx="2268537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Bode,</a:t>
            </a:r>
          </a:p>
        </p:txBody>
      </p:sp>
      <p:sp>
        <p:nvSpPr>
          <p:cNvPr id="47" name="Pravokutnik 46"/>
          <p:cNvSpPr/>
          <p:nvPr/>
        </p:nvSpPr>
        <p:spPr>
          <a:xfrm>
            <a:off x="4575175" y="0"/>
            <a:ext cx="2268538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će</a:t>
            </a:r>
          </a:p>
        </p:txBody>
      </p:sp>
      <p:sp>
        <p:nvSpPr>
          <p:cNvPr id="48" name="Pravokutnik 47"/>
          <p:cNvSpPr/>
          <p:nvPr/>
        </p:nvSpPr>
        <p:spPr>
          <a:xfrm>
            <a:off x="6843713" y="1588"/>
            <a:ext cx="2268537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err="1">
                <a:solidFill>
                  <a:srgbClr val="7030A0"/>
                </a:solidFill>
              </a:rPr>
              <a:t>boc</a:t>
            </a:r>
            <a:endParaRPr lang="hr-HR" sz="2800" dirty="0">
              <a:solidFill>
                <a:srgbClr val="7030A0"/>
              </a:solidFill>
            </a:endParaRPr>
          </a:p>
        </p:txBody>
      </p:sp>
      <p:sp>
        <p:nvSpPr>
          <p:cNvPr id="49" name="Pravokutnik 48"/>
          <p:cNvSpPr/>
          <p:nvPr/>
        </p:nvSpPr>
        <p:spPr>
          <a:xfrm>
            <a:off x="33338" y="1114425"/>
            <a:ext cx="2268537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iglicama,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2306638" y="1114425"/>
            <a:ext cx="2268537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vjeverica,</a:t>
            </a:r>
          </a:p>
        </p:txBody>
      </p:sp>
      <p:sp>
        <p:nvSpPr>
          <p:cNvPr id="51" name="Pravokutnik 50"/>
          <p:cNvSpPr/>
          <p:nvPr/>
        </p:nvSpPr>
        <p:spPr>
          <a:xfrm>
            <a:off x="4575175" y="1112838"/>
            <a:ext cx="2268538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mali</a:t>
            </a:r>
          </a:p>
        </p:txBody>
      </p:sp>
      <p:sp>
        <p:nvSpPr>
          <p:cNvPr id="52" name="Pravokutnik 51"/>
          <p:cNvSpPr/>
          <p:nvPr/>
        </p:nvSpPr>
        <p:spPr>
          <a:xfrm>
            <a:off x="6843713" y="1114425"/>
            <a:ext cx="2268537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ne</a:t>
            </a:r>
          </a:p>
        </p:txBody>
      </p:sp>
      <p:sp>
        <p:nvSpPr>
          <p:cNvPr id="53" name="Pravokutnik 52"/>
          <p:cNvSpPr/>
          <p:nvPr/>
        </p:nvSpPr>
        <p:spPr>
          <a:xfrm>
            <a:off x="38100" y="2239963"/>
            <a:ext cx="2268538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bit</a:t>
            </a:r>
          </a:p>
        </p:txBody>
      </p:sp>
      <p:sp>
        <p:nvSpPr>
          <p:cNvPr id="54" name="Pravokutnik 53"/>
          <p:cNvSpPr/>
          <p:nvPr/>
        </p:nvSpPr>
        <p:spPr>
          <a:xfrm>
            <a:off x="2311400" y="2239963"/>
            <a:ext cx="2268538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55" name="Pravokutnik 54"/>
          <p:cNvSpPr/>
          <p:nvPr/>
        </p:nvSpPr>
        <p:spPr>
          <a:xfrm>
            <a:off x="4579938" y="2238375"/>
            <a:ext cx="2268537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zec,</a:t>
            </a:r>
          </a:p>
        </p:txBody>
      </p:sp>
      <p:sp>
        <p:nvSpPr>
          <p:cNvPr id="56" name="Pravokutnik 55"/>
          <p:cNvSpPr/>
          <p:nvPr/>
        </p:nvSpPr>
        <p:spPr>
          <a:xfrm>
            <a:off x="6848475" y="2239963"/>
            <a:ext cx="2268538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suza</a:t>
            </a:r>
          </a:p>
        </p:txBody>
      </p:sp>
      <p:sp>
        <p:nvSpPr>
          <p:cNvPr id="57" name="Pravokutnik 56"/>
          <p:cNvSpPr/>
          <p:nvPr/>
        </p:nvSpPr>
        <p:spPr>
          <a:xfrm>
            <a:off x="38100" y="3352800"/>
            <a:ext cx="2268538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err="1">
                <a:solidFill>
                  <a:srgbClr val="7030A0"/>
                </a:solidFill>
              </a:rPr>
              <a:t>Eci</a:t>
            </a:r>
            <a:r>
              <a:rPr lang="hr-HR" sz="2800" dirty="0">
                <a:solidFill>
                  <a:srgbClr val="7030A0"/>
                </a:solidFill>
              </a:rPr>
              <a:t>, peci, pec, </a:t>
            </a:r>
          </a:p>
        </p:txBody>
      </p:sp>
      <p:sp>
        <p:nvSpPr>
          <p:cNvPr id="58" name="Pravokutnik 57"/>
          <p:cNvSpPr/>
          <p:nvPr/>
        </p:nvSpPr>
        <p:spPr>
          <a:xfrm>
            <a:off x="2311400" y="3352800"/>
            <a:ext cx="2268538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pec!</a:t>
            </a:r>
          </a:p>
        </p:txBody>
      </p:sp>
      <p:sp>
        <p:nvSpPr>
          <p:cNvPr id="59" name="Pravokutnik 58"/>
          <p:cNvSpPr/>
          <p:nvPr/>
        </p:nvSpPr>
        <p:spPr>
          <a:xfrm>
            <a:off x="4579938" y="3351213"/>
            <a:ext cx="2268537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ti si</a:t>
            </a:r>
          </a:p>
        </p:txBody>
      </p:sp>
      <p:sp>
        <p:nvSpPr>
          <p:cNvPr id="60" name="Pravokutnik 59"/>
          <p:cNvSpPr/>
          <p:nvPr/>
        </p:nvSpPr>
        <p:spPr>
          <a:xfrm>
            <a:off x="6848475" y="3352800"/>
            <a:ext cx="2268538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jež,</a:t>
            </a:r>
          </a:p>
        </p:txBody>
      </p:sp>
      <p:sp>
        <p:nvSpPr>
          <p:cNvPr id="61" name="Pravokutnik 60"/>
          <p:cNvSpPr/>
          <p:nvPr/>
        </p:nvSpPr>
        <p:spPr>
          <a:xfrm>
            <a:off x="42863" y="4479925"/>
            <a:ext cx="2268537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diraj</a:t>
            </a:r>
          </a:p>
        </p:txBody>
      </p:sp>
      <p:sp>
        <p:nvSpPr>
          <p:cNvPr id="62" name="Pravokutnik 61"/>
          <p:cNvSpPr/>
          <p:nvPr/>
        </p:nvSpPr>
        <p:spPr>
          <a:xfrm>
            <a:off x="2316163" y="4479925"/>
            <a:ext cx="2268537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err="1">
                <a:solidFill>
                  <a:srgbClr val="7030A0"/>
                </a:solidFill>
              </a:rPr>
              <a:t>eci</a:t>
            </a:r>
            <a:r>
              <a:rPr lang="hr-HR" sz="2800" dirty="0">
                <a:solidFill>
                  <a:srgbClr val="7030A0"/>
                </a:solidFill>
              </a:rPr>
              <a:t>, peci,</a:t>
            </a:r>
          </a:p>
        </p:txBody>
      </p:sp>
      <p:sp>
        <p:nvSpPr>
          <p:cNvPr id="63" name="Pravokutnik 62"/>
          <p:cNvSpPr/>
          <p:nvPr/>
        </p:nvSpPr>
        <p:spPr>
          <a:xfrm>
            <a:off x="4584700" y="4478338"/>
            <a:ext cx="2268538" cy="112553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mala</a:t>
            </a:r>
          </a:p>
        </p:txBody>
      </p:sp>
      <p:sp>
        <p:nvSpPr>
          <p:cNvPr id="64" name="Pravokutnik 63"/>
          <p:cNvSpPr/>
          <p:nvPr/>
        </p:nvSpPr>
        <p:spPr>
          <a:xfrm>
            <a:off x="6853238" y="4479925"/>
            <a:ext cx="2268537" cy="112553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ja</a:t>
            </a:r>
          </a:p>
        </p:txBody>
      </p:sp>
      <p:sp>
        <p:nvSpPr>
          <p:cNvPr id="65" name="Pravokutnik 64"/>
          <p:cNvSpPr/>
          <p:nvPr/>
        </p:nvSpPr>
        <p:spPr>
          <a:xfrm>
            <a:off x="42863" y="5592763"/>
            <a:ext cx="2268537" cy="122078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bode</a:t>
            </a:r>
          </a:p>
        </p:txBody>
      </p:sp>
      <p:sp>
        <p:nvSpPr>
          <p:cNvPr id="66" name="Pravokutnik 65"/>
          <p:cNvSpPr/>
          <p:nvPr/>
        </p:nvSpPr>
        <p:spPr>
          <a:xfrm>
            <a:off x="2316163" y="5592763"/>
            <a:ext cx="2268537" cy="122078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ručicama.</a:t>
            </a:r>
          </a:p>
        </p:txBody>
      </p:sp>
      <p:sp>
        <p:nvSpPr>
          <p:cNvPr id="67" name="Pravokutnik 66"/>
          <p:cNvSpPr/>
          <p:nvPr/>
        </p:nvSpPr>
        <p:spPr>
          <a:xfrm>
            <a:off x="4584700" y="5591175"/>
            <a:ext cx="2268538" cy="1220788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err="1">
                <a:solidFill>
                  <a:srgbClr val="7030A0"/>
                </a:solidFill>
              </a:rPr>
              <a:t>bjež</a:t>
            </a:r>
            <a:r>
              <a:rPr lang="hr-HR" sz="2800" dirty="0">
                <a:solidFill>
                  <a:srgbClr val="7030A0"/>
                </a:solidFill>
              </a:rPr>
              <a:t>!</a:t>
            </a:r>
          </a:p>
        </p:txBody>
      </p:sp>
      <p:sp>
        <p:nvSpPr>
          <p:cNvPr id="68" name="Pravokutnik 67"/>
          <p:cNvSpPr/>
          <p:nvPr/>
        </p:nvSpPr>
        <p:spPr>
          <a:xfrm>
            <a:off x="6853238" y="5592763"/>
            <a:ext cx="2268537" cy="122078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rgbClr val="7030A0"/>
                </a:solidFill>
              </a:rPr>
              <a:t>ga</a:t>
            </a:r>
          </a:p>
        </p:txBody>
      </p:sp>
    </p:spTree>
    <p:extLst>
      <p:ext uri="{BB962C8B-B14F-4D97-AF65-F5344CB8AC3E}">
        <p14:creationId xmlns:p14="http://schemas.microsoft.com/office/powerpoint/2010/main" val="338928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120</Words>
  <Application>Microsoft Office PowerPoint</Application>
  <PresentationFormat>Prikaz na zaslonu (4:3)</PresentationFormat>
  <Paragraphs>88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Comic Sans MS</vt:lpstr>
      <vt:lpstr>Constantia</vt:lpstr>
      <vt:lpstr>Wingdings 2</vt:lpstr>
      <vt:lpstr>Papir</vt:lpstr>
      <vt:lpstr>Igra asocijacije</vt:lpstr>
      <vt:lpstr>PowerPoint prezentacija</vt:lpstr>
      <vt:lpstr>Otkrivanje slike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V B</dc:creator>
  <cp:lastModifiedBy>Windows korisnik</cp:lastModifiedBy>
  <cp:revision>10</cp:revision>
  <dcterms:created xsi:type="dcterms:W3CDTF">2017-12-28T18:04:09Z</dcterms:created>
  <dcterms:modified xsi:type="dcterms:W3CDTF">2018-02-16T11:32:01Z</dcterms:modified>
</cp:coreProperties>
</file>