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2C7C3-268B-4898-86F7-41FD7341DA10}" type="datetimeFigureOut">
              <a:rPr lang="hr-HR" smtClean="0"/>
              <a:t>10.5.2023.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7CBD1-4C2A-41C2-8FFB-3E976DA7D3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6209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U bilješkama možemo napisati što god želimo i to čitati prilikom snimanja. Bilješke nisu snimljene u videu.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D7CBD1-4C2A-41C2-8FFB-3E976DA7D34E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489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5/10/2023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260967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559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12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98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5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5/10/2023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766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99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592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1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4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0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5/10/2023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79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0E7745F-10B3-4A7A-B0B5-E5CE355006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47980" y="1030406"/>
            <a:ext cx="5068121" cy="3506879"/>
          </a:xfrm>
        </p:spPr>
        <p:txBody>
          <a:bodyPr anchor="ctr">
            <a:normAutofit/>
          </a:bodyPr>
          <a:lstStyle/>
          <a:p>
            <a:r>
              <a:rPr lang="hr-HR" dirty="0"/>
              <a:t>Snimanje prezentacije</a:t>
            </a:r>
          </a:p>
        </p:txBody>
      </p:sp>
      <p:pic>
        <p:nvPicPr>
          <p:cNvPr id="4" name="Picture 2" descr="Slika na kojoj se prikazuje grafikon&#10;&#10;Opis je automatski generiran">
            <a:extLst>
              <a:ext uri="{FF2B5EF4-FFF2-40B4-BE49-F238E27FC236}">
                <a16:creationId xmlns:a16="http://schemas.microsoft.com/office/drawing/2014/main" id="{082335D6-CBE5-A51F-DF30-4F92FB710E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844" r="17231"/>
          <a:stretch/>
        </p:blipFill>
        <p:spPr>
          <a:xfrm>
            <a:off x="20" y="10"/>
            <a:ext cx="540449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88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49520A-E1DB-4DE8-ACAC-5067F3476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Slajd s bilješkama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7536FB9-438D-46C7-B369-37CCF73B0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4570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142880B8-E491-4B66-8DE2-A82C683042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Snimanje zaslona ekrana</a:t>
            </a:r>
          </a:p>
        </p:txBody>
      </p:sp>
      <p:sp>
        <p:nvSpPr>
          <p:cNvPr id="5" name="Podnaslov 4">
            <a:extLst>
              <a:ext uri="{FF2B5EF4-FFF2-40B4-BE49-F238E27FC236}">
                <a16:creationId xmlns:a16="http://schemas.microsoft.com/office/drawing/2014/main" id="{EB595240-3D0C-4AF3-B618-7EA94EC30E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6536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5022599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AnalogousFromLightSeedRightStep">
      <a:dk1>
        <a:srgbClr val="000000"/>
      </a:dk1>
      <a:lt1>
        <a:srgbClr val="FFFFFF"/>
      </a:lt1>
      <a:dk2>
        <a:srgbClr val="412429"/>
      </a:dk2>
      <a:lt2>
        <a:srgbClr val="E4E8E2"/>
      </a:lt2>
      <a:accent1>
        <a:srgbClr val="B296C6"/>
      </a:accent1>
      <a:accent2>
        <a:srgbClr val="BA7FBA"/>
      </a:accent2>
      <a:accent3>
        <a:srgbClr val="C696B2"/>
      </a:accent3>
      <a:accent4>
        <a:srgbClr val="BA7F88"/>
      </a:accent4>
      <a:accent5>
        <a:srgbClr val="C29B8E"/>
      </a:accent5>
      <a:accent6>
        <a:srgbClr val="B4A17B"/>
      </a:accent6>
      <a:hlink>
        <a:srgbClr val="6C8C55"/>
      </a:hlink>
      <a:folHlink>
        <a:srgbClr val="7F7F7F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</Words>
  <Application>Microsoft Office PowerPoint</Application>
  <PresentationFormat>Široki zaslon</PresentationFormat>
  <Paragraphs>5</Paragraphs>
  <Slides>4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9" baseType="lpstr">
      <vt:lpstr>Aharoni</vt:lpstr>
      <vt:lpstr>Arial</vt:lpstr>
      <vt:lpstr>Avenir Next LT Pro</vt:lpstr>
      <vt:lpstr>Calibri</vt:lpstr>
      <vt:lpstr>PrismaticVTI</vt:lpstr>
      <vt:lpstr>Snimanje prezentacije</vt:lpstr>
      <vt:lpstr>Slajd s bilješkama</vt:lpstr>
      <vt:lpstr>Snimanje zaslona ekrana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Snimanje prezentacije</dc:title>
  <dc:creator>MARTIN BRKIĆ</dc:creator>
  <cp:lastModifiedBy>MARTIN BRKIĆ</cp:lastModifiedBy>
  <cp:revision>1</cp:revision>
  <dcterms:created xsi:type="dcterms:W3CDTF">2023-05-10T18:58:21Z</dcterms:created>
  <dcterms:modified xsi:type="dcterms:W3CDTF">2023-05-10T19:01:56Z</dcterms:modified>
</cp:coreProperties>
</file>