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6" r:id="rId2"/>
    <p:sldId id="267" r:id="rId3"/>
    <p:sldId id="277" r:id="rId4"/>
    <p:sldId id="271" r:id="rId5"/>
    <p:sldId id="272" r:id="rId6"/>
    <p:sldId id="274" r:id="rId7"/>
    <p:sldId id="275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02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0E66886-9A22-40A8-85A6-D566CC6708DF}" type="datetime1">
              <a:rPr lang="hr-HR" smtClean="0"/>
              <a:t>3.4.2020.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EA21AD-3BA7-4B49-9DF1-2171993A8011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24349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21AD2-CF04-4349-8F41-453D37E7E5CF}" type="datetime1">
              <a:rPr lang="hr-HR" noProof="0" smtClean="0"/>
              <a:pPr/>
              <a:t>3.4.2020.</a:t>
            </a:fld>
            <a:endParaRPr lang="hr-HR" noProof="0" dirty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noProof="0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F669046-D62F-49D8-96B7-3C014DC234D7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29371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F669046-D62F-49D8-96B7-3C014DC234D7}" type="slidenum">
              <a:rPr lang="hr-HR" smtClean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32145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F669046-D62F-49D8-96B7-3C014DC234D7}" type="slidenum">
              <a:rPr lang="hr-HR" smtClean="0"/>
              <a:t>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99224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F669046-D62F-49D8-96B7-3C014DC234D7}" type="slidenum">
              <a:rPr lang="hr-HR" smtClean="0"/>
              <a:t>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32620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F669046-D62F-49D8-96B7-3C014DC234D7}" type="slidenum">
              <a:rPr lang="hr-HR" smtClean="0"/>
              <a:t>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7243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F669046-D62F-49D8-96B7-3C014DC234D7}" type="slidenum">
              <a:rPr lang="hr-HR" smtClean="0"/>
              <a:t>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55605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F669046-D62F-49D8-96B7-3C014DC234D7}" type="slidenum">
              <a:rPr lang="hr-HR" smtClean="0"/>
              <a:t>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4104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Pr>
        <a:gradFill>
          <a:gsLst>
            <a:gs pos="0">
              <a:schemeClr val="bg1">
                <a:lumMod val="46000"/>
                <a:lumOff val="54000"/>
              </a:schemeClr>
            </a:gs>
            <a:gs pos="46000">
              <a:schemeClr val="bg1">
                <a:lumMod val="60000"/>
                <a:lumOff val="40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upa 103" descr="Grupa s nekoliko cvjetova uz dno slajda"/>
          <p:cNvGrpSpPr/>
          <p:nvPr/>
        </p:nvGrpSpPr>
        <p:grpSpPr bwMode="gray"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Prostoručni oblik 5"/>
            <p:cNvSpPr>
              <a:spLocks/>
            </p:cNvSpPr>
            <p:nvPr/>
          </p:nvSpPr>
          <p:spPr bwMode="gray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9" name="Crta 6"/>
            <p:cNvSpPr>
              <a:spLocks noChangeShapeType="1"/>
            </p:cNvSpPr>
            <p:nvPr/>
          </p:nvSpPr>
          <p:spPr bwMode="gray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0" name="Prostoručni oblik 7"/>
            <p:cNvSpPr>
              <a:spLocks/>
            </p:cNvSpPr>
            <p:nvPr/>
          </p:nvSpPr>
          <p:spPr bwMode="gray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grpSp>
          <p:nvGrpSpPr>
            <p:cNvPr id="11" name="Grupa 10"/>
            <p:cNvGrpSpPr/>
            <p:nvPr/>
          </p:nvGrpSpPr>
          <p:grpSpPr bwMode="gray"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Prostoručni oblik 8"/>
              <p:cNvSpPr>
                <a:spLocks/>
              </p:cNvSpPr>
              <p:nvPr/>
            </p:nvSpPr>
            <p:spPr bwMode="gray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hr-HR" noProof="0" dirty="0"/>
              </a:p>
            </p:txBody>
          </p:sp>
          <p:sp>
            <p:nvSpPr>
              <p:cNvPr id="13" name="Prostoručni oblik 9"/>
              <p:cNvSpPr>
                <a:spLocks/>
              </p:cNvSpPr>
              <p:nvPr/>
            </p:nvSpPr>
            <p:spPr bwMode="gray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</p:grpSp>
        <p:sp>
          <p:nvSpPr>
            <p:cNvPr id="14" name="Prostoručni oblik 10"/>
            <p:cNvSpPr>
              <a:spLocks/>
            </p:cNvSpPr>
            <p:nvPr/>
          </p:nvSpPr>
          <p:spPr bwMode="gray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hr-HR" noProof="0" dirty="0"/>
            </a:p>
          </p:txBody>
        </p:sp>
        <p:sp>
          <p:nvSpPr>
            <p:cNvPr id="15" name="Prostoručni oblik 23"/>
            <p:cNvSpPr>
              <a:spLocks/>
            </p:cNvSpPr>
            <p:nvPr/>
          </p:nvSpPr>
          <p:spPr bwMode="gray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6" name="Prostoručni oblik 24"/>
            <p:cNvSpPr>
              <a:spLocks/>
            </p:cNvSpPr>
            <p:nvPr/>
          </p:nvSpPr>
          <p:spPr bwMode="gray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7" name="Prostoručni oblik 25"/>
            <p:cNvSpPr>
              <a:spLocks/>
            </p:cNvSpPr>
            <p:nvPr/>
          </p:nvSpPr>
          <p:spPr bwMode="gray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8" name="Prostoručni oblik 26"/>
            <p:cNvSpPr>
              <a:spLocks/>
            </p:cNvSpPr>
            <p:nvPr/>
          </p:nvSpPr>
          <p:spPr bwMode="gray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9" name="Prostoručni oblik 27"/>
            <p:cNvSpPr>
              <a:spLocks/>
            </p:cNvSpPr>
            <p:nvPr/>
          </p:nvSpPr>
          <p:spPr bwMode="gray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hr-HR" noProof="0" dirty="0"/>
            </a:p>
          </p:txBody>
        </p:sp>
        <p:grpSp>
          <p:nvGrpSpPr>
            <p:cNvPr id="20" name="Grupa 19"/>
            <p:cNvGrpSpPr/>
            <p:nvPr/>
          </p:nvGrpSpPr>
          <p:grpSpPr bwMode="gray"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Prostoručni oblik 28"/>
              <p:cNvSpPr>
                <a:spLocks/>
              </p:cNvSpPr>
              <p:nvPr/>
            </p:nvSpPr>
            <p:spPr bwMode="gray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22" name="Prostoručni oblik 29"/>
              <p:cNvSpPr>
                <a:spLocks/>
              </p:cNvSpPr>
              <p:nvPr/>
            </p:nvSpPr>
            <p:spPr bwMode="gray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</p:grpSp>
        <p:sp>
          <p:nvSpPr>
            <p:cNvPr id="23" name="Prostoručni oblik 30"/>
            <p:cNvSpPr>
              <a:spLocks noEditPoints="1"/>
            </p:cNvSpPr>
            <p:nvPr/>
          </p:nvSpPr>
          <p:spPr bwMode="gray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4" name="Prostoručni oblik 31"/>
            <p:cNvSpPr>
              <a:spLocks/>
            </p:cNvSpPr>
            <p:nvPr/>
          </p:nvSpPr>
          <p:spPr bwMode="gray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5" name="Prostoručni oblik 32"/>
            <p:cNvSpPr>
              <a:spLocks/>
            </p:cNvSpPr>
            <p:nvPr/>
          </p:nvSpPr>
          <p:spPr bwMode="gray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6" name="Prostoručni oblik 33"/>
            <p:cNvSpPr>
              <a:spLocks/>
            </p:cNvSpPr>
            <p:nvPr/>
          </p:nvSpPr>
          <p:spPr bwMode="gray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7" name="Prostoručni oblik 34"/>
            <p:cNvSpPr>
              <a:spLocks/>
            </p:cNvSpPr>
            <p:nvPr/>
          </p:nvSpPr>
          <p:spPr bwMode="gray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8" name="Prostoručni oblik 73"/>
            <p:cNvSpPr>
              <a:spLocks/>
            </p:cNvSpPr>
            <p:nvPr/>
          </p:nvSpPr>
          <p:spPr bwMode="gray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9" name="Prostoručni oblik 74"/>
            <p:cNvSpPr>
              <a:spLocks/>
            </p:cNvSpPr>
            <p:nvPr/>
          </p:nvSpPr>
          <p:spPr bwMode="gray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0" name="Prostoručni oblik 75"/>
            <p:cNvSpPr>
              <a:spLocks/>
            </p:cNvSpPr>
            <p:nvPr/>
          </p:nvSpPr>
          <p:spPr bwMode="gray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1" name="Crta 76"/>
            <p:cNvSpPr>
              <a:spLocks noChangeShapeType="1"/>
            </p:cNvSpPr>
            <p:nvPr/>
          </p:nvSpPr>
          <p:spPr bwMode="gray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2" name="Prostoručni oblik 78"/>
            <p:cNvSpPr>
              <a:spLocks/>
            </p:cNvSpPr>
            <p:nvPr/>
          </p:nvSpPr>
          <p:spPr bwMode="gray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3" name="Prostoručni oblik 79"/>
            <p:cNvSpPr>
              <a:spLocks/>
            </p:cNvSpPr>
            <p:nvPr/>
          </p:nvSpPr>
          <p:spPr bwMode="gray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4" name="Prostoručni oblik 82"/>
            <p:cNvSpPr>
              <a:spLocks/>
            </p:cNvSpPr>
            <p:nvPr/>
          </p:nvSpPr>
          <p:spPr bwMode="gray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5" name="Prostoručni oblik 83"/>
            <p:cNvSpPr>
              <a:spLocks/>
            </p:cNvSpPr>
            <p:nvPr/>
          </p:nvSpPr>
          <p:spPr bwMode="gray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6" name="Prostoručni oblik 84"/>
            <p:cNvSpPr>
              <a:spLocks/>
            </p:cNvSpPr>
            <p:nvPr/>
          </p:nvSpPr>
          <p:spPr bwMode="gray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7" name="Prostoručni oblik 80"/>
            <p:cNvSpPr>
              <a:spLocks/>
            </p:cNvSpPr>
            <p:nvPr/>
          </p:nvSpPr>
          <p:spPr bwMode="gray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8" name="Elipsa 37"/>
            <p:cNvSpPr/>
            <p:nvPr/>
          </p:nvSpPr>
          <p:spPr bwMode="gray"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sp>
          <p:nvSpPr>
            <p:cNvPr id="39" name="Elipsa 38"/>
            <p:cNvSpPr/>
            <p:nvPr/>
          </p:nvSpPr>
          <p:spPr bwMode="gray"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sp>
          <p:nvSpPr>
            <p:cNvPr id="40" name="Elipsa 39"/>
            <p:cNvSpPr/>
            <p:nvPr/>
          </p:nvSpPr>
          <p:spPr bwMode="gray"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grpSp>
          <p:nvGrpSpPr>
            <p:cNvPr id="41" name="Grupa 40"/>
            <p:cNvGrpSpPr/>
            <p:nvPr/>
          </p:nvGrpSpPr>
          <p:grpSpPr bwMode="gray"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Prostoručni oblik 41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43" name="Prostoručni oblik 35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44" name="Prostoručni oblik 41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45" name="Prostoručni oblik 41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46" name="Prostoručni oblik 42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hr-HR" noProof="0" dirty="0"/>
              </a:p>
            </p:txBody>
          </p:sp>
        </p:grpSp>
        <p:sp>
          <p:nvSpPr>
            <p:cNvPr id="47" name="Prostoručni oblik 32"/>
            <p:cNvSpPr>
              <a:spLocks/>
            </p:cNvSpPr>
            <p:nvPr/>
          </p:nvSpPr>
          <p:spPr bwMode="gray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8" name="Prostoručni oblik 80"/>
            <p:cNvSpPr>
              <a:spLocks/>
            </p:cNvSpPr>
            <p:nvPr/>
          </p:nvSpPr>
          <p:spPr bwMode="gray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9" name="Prostoručni oblik 80"/>
            <p:cNvSpPr>
              <a:spLocks/>
            </p:cNvSpPr>
            <p:nvPr/>
          </p:nvSpPr>
          <p:spPr bwMode="gray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0" name="Prostoručni oblik 84"/>
            <p:cNvSpPr>
              <a:spLocks/>
            </p:cNvSpPr>
            <p:nvPr/>
          </p:nvSpPr>
          <p:spPr bwMode="gray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1" name="Prostoručni oblik 84"/>
            <p:cNvSpPr>
              <a:spLocks/>
            </p:cNvSpPr>
            <p:nvPr/>
          </p:nvSpPr>
          <p:spPr bwMode="gray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2" name="Elipsa 51"/>
            <p:cNvSpPr/>
            <p:nvPr/>
          </p:nvSpPr>
          <p:spPr bwMode="gray"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sp>
          <p:nvSpPr>
            <p:cNvPr id="53" name="Prostoručni oblik 5"/>
            <p:cNvSpPr>
              <a:spLocks/>
            </p:cNvSpPr>
            <p:nvPr/>
          </p:nvSpPr>
          <p:spPr bwMode="gray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4" name="Crta 6"/>
            <p:cNvSpPr>
              <a:spLocks noChangeShapeType="1"/>
            </p:cNvSpPr>
            <p:nvPr/>
          </p:nvSpPr>
          <p:spPr bwMode="gray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5" name="Prostoručni oblik 7"/>
            <p:cNvSpPr>
              <a:spLocks/>
            </p:cNvSpPr>
            <p:nvPr/>
          </p:nvSpPr>
          <p:spPr bwMode="gray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grpSp>
          <p:nvGrpSpPr>
            <p:cNvPr id="56" name="Grupa 55"/>
            <p:cNvGrpSpPr/>
            <p:nvPr/>
          </p:nvGrpSpPr>
          <p:grpSpPr bwMode="gray"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Prostoručni oblik 8"/>
              <p:cNvSpPr>
                <a:spLocks/>
              </p:cNvSpPr>
              <p:nvPr/>
            </p:nvSpPr>
            <p:spPr bwMode="gray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hr-HR" noProof="0" dirty="0"/>
              </a:p>
            </p:txBody>
          </p:sp>
          <p:sp>
            <p:nvSpPr>
              <p:cNvPr id="58" name="Prostoručni oblik 9"/>
              <p:cNvSpPr>
                <a:spLocks/>
              </p:cNvSpPr>
              <p:nvPr/>
            </p:nvSpPr>
            <p:spPr bwMode="gray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</p:grpSp>
        <p:sp>
          <p:nvSpPr>
            <p:cNvPr id="59" name="Prostoručni oblik 10"/>
            <p:cNvSpPr>
              <a:spLocks/>
            </p:cNvSpPr>
            <p:nvPr/>
          </p:nvSpPr>
          <p:spPr bwMode="gray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hr-HR" noProof="0" dirty="0"/>
            </a:p>
          </p:txBody>
        </p:sp>
        <p:sp>
          <p:nvSpPr>
            <p:cNvPr id="60" name="Prostoručni oblik 23"/>
            <p:cNvSpPr>
              <a:spLocks/>
            </p:cNvSpPr>
            <p:nvPr/>
          </p:nvSpPr>
          <p:spPr bwMode="gray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61" name="Prostoručni oblik 24"/>
            <p:cNvSpPr>
              <a:spLocks/>
            </p:cNvSpPr>
            <p:nvPr/>
          </p:nvSpPr>
          <p:spPr bwMode="gray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62" name="Prostoručni oblik 25"/>
            <p:cNvSpPr>
              <a:spLocks/>
            </p:cNvSpPr>
            <p:nvPr/>
          </p:nvSpPr>
          <p:spPr bwMode="gray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63" name="Prostoručni oblik 26"/>
            <p:cNvSpPr>
              <a:spLocks/>
            </p:cNvSpPr>
            <p:nvPr/>
          </p:nvSpPr>
          <p:spPr bwMode="gray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64" name="Prostoručni oblik 27"/>
            <p:cNvSpPr>
              <a:spLocks/>
            </p:cNvSpPr>
            <p:nvPr/>
          </p:nvSpPr>
          <p:spPr bwMode="gray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hr-HR" noProof="0" dirty="0"/>
            </a:p>
          </p:txBody>
        </p:sp>
        <p:grpSp>
          <p:nvGrpSpPr>
            <p:cNvPr id="65" name="Grupa 64"/>
            <p:cNvGrpSpPr/>
            <p:nvPr/>
          </p:nvGrpSpPr>
          <p:grpSpPr bwMode="gray"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Prostoručni oblik 28"/>
              <p:cNvSpPr>
                <a:spLocks/>
              </p:cNvSpPr>
              <p:nvPr/>
            </p:nvSpPr>
            <p:spPr bwMode="gray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67" name="Prostoručni oblik 29"/>
              <p:cNvSpPr>
                <a:spLocks/>
              </p:cNvSpPr>
              <p:nvPr/>
            </p:nvSpPr>
            <p:spPr bwMode="gray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</p:grpSp>
        <p:sp>
          <p:nvSpPr>
            <p:cNvPr id="68" name="Prostoručni oblik 30"/>
            <p:cNvSpPr>
              <a:spLocks noEditPoints="1"/>
            </p:cNvSpPr>
            <p:nvPr/>
          </p:nvSpPr>
          <p:spPr bwMode="gray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69" name="Prostoručni oblik 31"/>
            <p:cNvSpPr>
              <a:spLocks/>
            </p:cNvSpPr>
            <p:nvPr/>
          </p:nvSpPr>
          <p:spPr bwMode="gray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70" name="Prostoručni oblik 32"/>
            <p:cNvSpPr>
              <a:spLocks/>
            </p:cNvSpPr>
            <p:nvPr/>
          </p:nvSpPr>
          <p:spPr bwMode="gray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71" name="Prostoručni oblik 33"/>
            <p:cNvSpPr>
              <a:spLocks/>
            </p:cNvSpPr>
            <p:nvPr/>
          </p:nvSpPr>
          <p:spPr bwMode="gray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72" name="Prostoručni oblik 34"/>
            <p:cNvSpPr>
              <a:spLocks/>
            </p:cNvSpPr>
            <p:nvPr/>
          </p:nvSpPr>
          <p:spPr bwMode="gray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73" name="Prostoručni oblik 73"/>
            <p:cNvSpPr>
              <a:spLocks/>
            </p:cNvSpPr>
            <p:nvPr/>
          </p:nvSpPr>
          <p:spPr bwMode="gray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74" name="Prostoručni oblik 74"/>
            <p:cNvSpPr>
              <a:spLocks/>
            </p:cNvSpPr>
            <p:nvPr/>
          </p:nvSpPr>
          <p:spPr bwMode="gray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75" name="Prostoručni oblik 75"/>
            <p:cNvSpPr>
              <a:spLocks/>
            </p:cNvSpPr>
            <p:nvPr/>
          </p:nvSpPr>
          <p:spPr bwMode="gray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76" name="Crta 76"/>
            <p:cNvSpPr>
              <a:spLocks noChangeShapeType="1"/>
            </p:cNvSpPr>
            <p:nvPr/>
          </p:nvSpPr>
          <p:spPr bwMode="gray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77" name="Prostoručni oblik 78"/>
            <p:cNvSpPr>
              <a:spLocks/>
            </p:cNvSpPr>
            <p:nvPr/>
          </p:nvSpPr>
          <p:spPr bwMode="gray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78" name="Prostoručni oblik 79"/>
            <p:cNvSpPr>
              <a:spLocks/>
            </p:cNvSpPr>
            <p:nvPr/>
          </p:nvSpPr>
          <p:spPr bwMode="gray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79" name="Prostoručni oblik 82"/>
            <p:cNvSpPr>
              <a:spLocks/>
            </p:cNvSpPr>
            <p:nvPr/>
          </p:nvSpPr>
          <p:spPr bwMode="gray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80" name="Prostoručni oblik 83"/>
            <p:cNvSpPr>
              <a:spLocks/>
            </p:cNvSpPr>
            <p:nvPr/>
          </p:nvSpPr>
          <p:spPr bwMode="gray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81" name="Prostoručni oblik 84"/>
            <p:cNvSpPr>
              <a:spLocks/>
            </p:cNvSpPr>
            <p:nvPr/>
          </p:nvSpPr>
          <p:spPr bwMode="gray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82" name="Prostoručni oblik 80"/>
            <p:cNvSpPr>
              <a:spLocks/>
            </p:cNvSpPr>
            <p:nvPr/>
          </p:nvSpPr>
          <p:spPr bwMode="gray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83" name="Elipsa 82"/>
            <p:cNvSpPr/>
            <p:nvPr/>
          </p:nvSpPr>
          <p:spPr bwMode="gray"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sp>
          <p:nvSpPr>
            <p:cNvPr id="84" name="Elipsa 83"/>
            <p:cNvSpPr/>
            <p:nvPr/>
          </p:nvSpPr>
          <p:spPr bwMode="gray"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sp>
          <p:nvSpPr>
            <p:cNvPr id="85" name="Elipsa 84"/>
            <p:cNvSpPr/>
            <p:nvPr/>
          </p:nvSpPr>
          <p:spPr bwMode="gray"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grpSp>
          <p:nvGrpSpPr>
            <p:cNvPr id="86" name="Grupa 85"/>
            <p:cNvGrpSpPr/>
            <p:nvPr/>
          </p:nvGrpSpPr>
          <p:grpSpPr bwMode="gray"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Prostoručni oblik 86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88" name="Prostoručni oblik 35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89" name="Prostoručni oblik 41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90" name="Prostoručni oblik 41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91" name="Prostoručni oblik 42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hr-HR" noProof="0" dirty="0"/>
              </a:p>
            </p:txBody>
          </p:sp>
        </p:grpSp>
        <p:sp>
          <p:nvSpPr>
            <p:cNvPr id="92" name="Prostoručni oblik 32"/>
            <p:cNvSpPr>
              <a:spLocks/>
            </p:cNvSpPr>
            <p:nvPr/>
          </p:nvSpPr>
          <p:spPr bwMode="gray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93" name="Prostoručni oblik 80"/>
            <p:cNvSpPr>
              <a:spLocks/>
            </p:cNvSpPr>
            <p:nvPr/>
          </p:nvSpPr>
          <p:spPr bwMode="gray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94" name="Prostoručni oblik 80"/>
            <p:cNvSpPr>
              <a:spLocks/>
            </p:cNvSpPr>
            <p:nvPr/>
          </p:nvSpPr>
          <p:spPr bwMode="gray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95" name="Prostoručni oblik 84"/>
            <p:cNvSpPr>
              <a:spLocks/>
            </p:cNvSpPr>
            <p:nvPr/>
          </p:nvSpPr>
          <p:spPr bwMode="gray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96" name="Prostoručni oblik 84"/>
            <p:cNvSpPr>
              <a:spLocks/>
            </p:cNvSpPr>
            <p:nvPr/>
          </p:nvSpPr>
          <p:spPr bwMode="gray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97" name="Elipsa 96"/>
            <p:cNvSpPr/>
            <p:nvPr/>
          </p:nvSpPr>
          <p:spPr bwMode="gray"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grpSp>
          <p:nvGrpSpPr>
            <p:cNvPr id="98" name="Grupa 97"/>
            <p:cNvGrpSpPr/>
            <p:nvPr/>
          </p:nvGrpSpPr>
          <p:grpSpPr bwMode="gray"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Prostoručni oblik 67"/>
              <p:cNvSpPr>
                <a:spLocks/>
              </p:cNvSpPr>
              <p:nvPr/>
            </p:nvSpPr>
            <p:spPr bwMode="gray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00" name="Prostoručni oblik 67"/>
              <p:cNvSpPr>
                <a:spLocks/>
              </p:cNvSpPr>
              <p:nvPr/>
            </p:nvSpPr>
            <p:spPr bwMode="gray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01" name="Prostoručni oblik 105"/>
              <p:cNvSpPr>
                <a:spLocks/>
              </p:cNvSpPr>
              <p:nvPr/>
            </p:nvSpPr>
            <p:spPr bwMode="gray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02" name="Prostoručni oblik 106"/>
              <p:cNvSpPr>
                <a:spLocks/>
              </p:cNvSpPr>
              <p:nvPr/>
            </p:nvSpPr>
            <p:spPr bwMode="gray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hr-HR" noProof="0" dirty="0"/>
              </a:p>
            </p:txBody>
          </p:sp>
          <p:sp>
            <p:nvSpPr>
              <p:cNvPr id="103" name="Prostoručni oblik 106"/>
              <p:cNvSpPr>
                <a:spLocks/>
              </p:cNvSpPr>
              <p:nvPr/>
            </p:nvSpPr>
            <p:spPr bwMode="gray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</p:grp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rtlCol="0" anchor="b">
            <a:normAutofit/>
          </a:bodyPr>
          <a:lstStyle>
            <a:lvl1pPr algn="ctr" rtl="0">
              <a:lnSpc>
                <a:spcPct val="80000"/>
              </a:lnSpc>
              <a:defRPr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719568"/>
            <a:ext cx="9144000" cy="1082939"/>
          </a:xfrm>
        </p:spPr>
        <p:txBody>
          <a:bodyPr rtlCol="0"/>
          <a:lstStyle>
            <a:lvl1pPr marL="0" indent="0" algn="ctr">
              <a:spcBef>
                <a:spcPts val="1000"/>
              </a:spcBef>
              <a:buNone/>
              <a:defRPr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 noProof="0"/>
              <a:t>Kliknite da biste uredili stil podnaslova matrice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921788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08267B8-18E8-46A6-97CA-565B6D9B9EC9}" type="datetime1">
              <a:rPr lang="hr-HR" noProof="0" smtClean="0"/>
              <a:pPr/>
              <a:t>3.4.2020.</a:t>
            </a:fld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3367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022080" y="567651"/>
            <a:ext cx="1645920" cy="5452149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1524000" y="567652"/>
            <a:ext cx="7315200" cy="5452148"/>
          </a:xfrm>
        </p:spPr>
        <p:txBody>
          <a:bodyPr vert="eaVert" rtlCol="0"/>
          <a:lstStyle/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A787342-B2E2-4E18-9B62-1ABFB08008C3}" type="datetime1">
              <a:rPr lang="hr-HR" noProof="0" smtClean="0"/>
              <a:pPr/>
              <a:t>3.4.2020.</a:t>
            </a:fld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65073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7DAB7A9-BB54-4114-B14E-7FCC1780D9D9}" type="datetime1">
              <a:rPr lang="hr-HR" noProof="0" smtClean="0"/>
              <a:pPr/>
              <a:t>3.4.2020.</a:t>
            </a:fld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2643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upa 83" descr="Grupa cvijeća na lijevoj strani slajda"/>
          <p:cNvGrpSpPr/>
          <p:nvPr/>
        </p:nvGrpSpPr>
        <p:grpSpPr bwMode="gray"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Prostoručni oblik 6"/>
            <p:cNvSpPr>
              <a:spLocks/>
            </p:cNvSpPr>
            <p:nvPr/>
          </p:nvSpPr>
          <p:spPr bwMode="gray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8" name="Elipsa 33"/>
            <p:cNvSpPr>
              <a:spLocks noChangeArrowheads="1"/>
            </p:cNvSpPr>
            <p:nvPr/>
          </p:nvSpPr>
          <p:spPr bwMode="gray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grpSp>
          <p:nvGrpSpPr>
            <p:cNvPr id="9" name="Grupa 8"/>
            <p:cNvGrpSpPr/>
            <p:nvPr/>
          </p:nvGrpSpPr>
          <p:grpSpPr bwMode="gray"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Prostoručni oblik 9"/>
              <p:cNvSpPr>
                <a:spLocks/>
              </p:cNvSpPr>
              <p:nvPr/>
            </p:nvSpPr>
            <p:spPr bwMode="gray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11" name="Prostoručni oblik 10"/>
              <p:cNvSpPr>
                <a:spLocks/>
              </p:cNvSpPr>
              <p:nvPr/>
            </p:nvSpPr>
            <p:spPr bwMode="gray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</p:grpSp>
        <p:sp>
          <p:nvSpPr>
            <p:cNvPr id="12" name="Prostoručni oblik 11"/>
            <p:cNvSpPr>
              <a:spLocks/>
            </p:cNvSpPr>
            <p:nvPr/>
          </p:nvSpPr>
          <p:spPr bwMode="gray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3" name="Prostoručni oblik 12"/>
            <p:cNvSpPr>
              <a:spLocks/>
            </p:cNvSpPr>
            <p:nvPr/>
          </p:nvSpPr>
          <p:spPr bwMode="gray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4" name="Prostoručni oblik 13"/>
            <p:cNvSpPr>
              <a:spLocks/>
            </p:cNvSpPr>
            <p:nvPr/>
          </p:nvSpPr>
          <p:spPr bwMode="gray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5" name="Prostoručni oblik 14"/>
            <p:cNvSpPr>
              <a:spLocks/>
            </p:cNvSpPr>
            <p:nvPr/>
          </p:nvSpPr>
          <p:spPr bwMode="gray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6" name="Prostoručni oblik 15"/>
            <p:cNvSpPr>
              <a:spLocks/>
            </p:cNvSpPr>
            <p:nvPr/>
          </p:nvSpPr>
          <p:spPr bwMode="gray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7" name="Prostoručni oblik 16"/>
            <p:cNvSpPr>
              <a:spLocks/>
            </p:cNvSpPr>
            <p:nvPr/>
          </p:nvSpPr>
          <p:spPr bwMode="gray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8" name="Elipsa 33"/>
            <p:cNvSpPr>
              <a:spLocks noChangeArrowheads="1"/>
            </p:cNvSpPr>
            <p:nvPr/>
          </p:nvSpPr>
          <p:spPr bwMode="gray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9" name="Prostoručni oblik 27"/>
            <p:cNvSpPr>
              <a:spLocks/>
            </p:cNvSpPr>
            <p:nvPr/>
          </p:nvSpPr>
          <p:spPr bwMode="gray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hr-HR" noProof="0" dirty="0"/>
            </a:p>
          </p:txBody>
        </p:sp>
        <p:sp>
          <p:nvSpPr>
            <p:cNvPr id="20" name="Prostoručni oblik 19"/>
            <p:cNvSpPr/>
            <p:nvPr/>
          </p:nvSpPr>
          <p:spPr bwMode="gray"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sp>
          <p:nvSpPr>
            <p:cNvPr id="21" name="Prostoručni oblik 49"/>
            <p:cNvSpPr>
              <a:spLocks/>
            </p:cNvSpPr>
            <p:nvPr/>
          </p:nvSpPr>
          <p:spPr bwMode="gray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2" name="Prostoručni oblik 21"/>
            <p:cNvSpPr/>
            <p:nvPr/>
          </p:nvSpPr>
          <p:spPr bwMode="gray"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grpSp>
          <p:nvGrpSpPr>
            <p:cNvPr id="23" name="Grupa 22"/>
            <p:cNvGrpSpPr/>
            <p:nvPr/>
          </p:nvGrpSpPr>
          <p:grpSpPr bwMode="gray"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Prostoručni oblik 5"/>
              <p:cNvSpPr>
                <a:spLocks/>
              </p:cNvSpPr>
              <p:nvPr/>
            </p:nvSpPr>
            <p:spPr bwMode="gray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25" name="Crta 6"/>
              <p:cNvSpPr>
                <a:spLocks noChangeShapeType="1"/>
              </p:cNvSpPr>
              <p:nvPr/>
            </p:nvSpPr>
            <p:spPr bwMode="gray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26" name="Prostoručni oblik 32"/>
              <p:cNvSpPr>
                <a:spLocks/>
              </p:cNvSpPr>
              <p:nvPr/>
            </p:nvSpPr>
            <p:spPr bwMode="gray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27" name="Prostoručni oblik 33"/>
              <p:cNvSpPr>
                <a:spLocks/>
              </p:cNvSpPr>
              <p:nvPr/>
            </p:nvSpPr>
            <p:spPr bwMode="gray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28" name="Prostoručni oblik 32"/>
              <p:cNvSpPr>
                <a:spLocks/>
              </p:cNvSpPr>
              <p:nvPr/>
            </p:nvSpPr>
            <p:spPr bwMode="gray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29" name="Elipsa 28"/>
              <p:cNvSpPr/>
              <p:nvPr/>
            </p:nvSpPr>
            <p:spPr bwMode="gray"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hr-HR" noProof="0" dirty="0"/>
              </a:p>
            </p:txBody>
          </p:sp>
        </p:grpSp>
        <p:sp>
          <p:nvSpPr>
            <p:cNvPr id="30" name="Prostoručni oblik 29"/>
            <p:cNvSpPr>
              <a:spLocks/>
            </p:cNvSpPr>
            <p:nvPr/>
          </p:nvSpPr>
          <p:spPr bwMode="gray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1" name="Prostoručni oblik 30"/>
            <p:cNvSpPr/>
            <p:nvPr/>
          </p:nvSpPr>
          <p:spPr bwMode="gray"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sp>
          <p:nvSpPr>
            <p:cNvPr id="32" name="Prostoručni oblik 31"/>
            <p:cNvSpPr/>
            <p:nvPr/>
          </p:nvSpPr>
          <p:spPr bwMode="gray"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grpSp>
          <p:nvGrpSpPr>
            <p:cNvPr id="33" name="Grupa 32"/>
            <p:cNvGrpSpPr/>
            <p:nvPr/>
          </p:nvGrpSpPr>
          <p:grpSpPr bwMode="gray"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Prostoručni oblik 33"/>
              <p:cNvSpPr>
                <a:spLocks/>
              </p:cNvSpPr>
              <p:nvPr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35" name="Prostoručni oblik 35"/>
              <p:cNvSpPr>
                <a:spLocks/>
              </p:cNvSpPr>
              <p:nvPr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36" name="Prostoručni oblik 41"/>
              <p:cNvSpPr>
                <a:spLocks/>
              </p:cNvSpPr>
              <p:nvPr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37" name="Prostoručni oblik 41"/>
              <p:cNvSpPr>
                <a:spLocks/>
              </p:cNvSpPr>
              <p:nvPr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38" name="Prostoručni oblik 42"/>
              <p:cNvSpPr>
                <a:spLocks/>
              </p:cNvSpPr>
              <p:nvPr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hr-HR" noProof="0" dirty="0"/>
              </a:p>
            </p:txBody>
          </p:sp>
        </p:grpSp>
      </p:grpSp>
      <p:grpSp>
        <p:nvGrpSpPr>
          <p:cNvPr id="83" name="Grupa 82" descr="Grupa cvijeća na desnoj strani slajda"/>
          <p:cNvGrpSpPr/>
          <p:nvPr/>
        </p:nvGrpSpPr>
        <p:grpSpPr bwMode="gray"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Prostoručni oblik 13"/>
            <p:cNvSpPr>
              <a:spLocks noEditPoints="1"/>
            </p:cNvSpPr>
            <p:nvPr/>
          </p:nvSpPr>
          <p:spPr bwMode="gray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0" name="Prostoručni oblik 23"/>
            <p:cNvSpPr>
              <a:spLocks/>
            </p:cNvSpPr>
            <p:nvPr/>
          </p:nvSpPr>
          <p:spPr bwMode="gray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1" name="Prostoručni oblik 27"/>
            <p:cNvSpPr>
              <a:spLocks/>
            </p:cNvSpPr>
            <p:nvPr/>
          </p:nvSpPr>
          <p:spPr bwMode="gray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hr-HR" noProof="0" dirty="0"/>
            </a:p>
          </p:txBody>
        </p:sp>
        <p:sp>
          <p:nvSpPr>
            <p:cNvPr id="43" name="Prostoručni oblik 5"/>
            <p:cNvSpPr>
              <a:spLocks/>
            </p:cNvSpPr>
            <p:nvPr/>
          </p:nvSpPr>
          <p:spPr bwMode="gray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4" name="Crta 6"/>
            <p:cNvSpPr>
              <a:spLocks noChangeShapeType="1"/>
            </p:cNvSpPr>
            <p:nvPr/>
          </p:nvSpPr>
          <p:spPr bwMode="gray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5" name="Prostoručni oblik 10"/>
            <p:cNvSpPr>
              <a:spLocks/>
            </p:cNvSpPr>
            <p:nvPr/>
          </p:nvSpPr>
          <p:spPr bwMode="gray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hr-HR" noProof="0" dirty="0"/>
            </a:p>
          </p:txBody>
        </p:sp>
        <p:sp>
          <p:nvSpPr>
            <p:cNvPr id="46" name="Prostoručni oblik 25"/>
            <p:cNvSpPr>
              <a:spLocks/>
            </p:cNvSpPr>
            <p:nvPr/>
          </p:nvSpPr>
          <p:spPr bwMode="gray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7" name="Prostoručni oblik 26"/>
            <p:cNvSpPr>
              <a:spLocks/>
            </p:cNvSpPr>
            <p:nvPr/>
          </p:nvSpPr>
          <p:spPr bwMode="gray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8" name="Prostoručni oblik 31"/>
            <p:cNvSpPr>
              <a:spLocks/>
            </p:cNvSpPr>
            <p:nvPr/>
          </p:nvSpPr>
          <p:spPr bwMode="gray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9" name="Prostoručni oblik 34"/>
            <p:cNvSpPr>
              <a:spLocks/>
            </p:cNvSpPr>
            <p:nvPr/>
          </p:nvSpPr>
          <p:spPr bwMode="gray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0" name="Prostoručni oblik 49"/>
            <p:cNvSpPr>
              <a:spLocks/>
            </p:cNvSpPr>
            <p:nvPr/>
          </p:nvSpPr>
          <p:spPr bwMode="gray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1" name="Prostoručni oblik 50"/>
            <p:cNvSpPr>
              <a:spLocks/>
            </p:cNvSpPr>
            <p:nvPr/>
          </p:nvSpPr>
          <p:spPr bwMode="gray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2" name="Crta 76"/>
            <p:cNvSpPr>
              <a:spLocks noChangeShapeType="1"/>
            </p:cNvSpPr>
            <p:nvPr/>
          </p:nvSpPr>
          <p:spPr bwMode="gray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3" name="Prostoručni oblik 78"/>
            <p:cNvSpPr>
              <a:spLocks/>
            </p:cNvSpPr>
            <p:nvPr/>
          </p:nvSpPr>
          <p:spPr bwMode="gray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4" name="Prostoručni oblik 79"/>
            <p:cNvSpPr>
              <a:spLocks/>
            </p:cNvSpPr>
            <p:nvPr/>
          </p:nvSpPr>
          <p:spPr bwMode="gray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5" name="Prostoručni oblik 82"/>
            <p:cNvSpPr>
              <a:spLocks/>
            </p:cNvSpPr>
            <p:nvPr/>
          </p:nvSpPr>
          <p:spPr bwMode="gray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6" name="Prostoručni oblik 84"/>
            <p:cNvSpPr>
              <a:spLocks/>
            </p:cNvSpPr>
            <p:nvPr/>
          </p:nvSpPr>
          <p:spPr bwMode="gray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7" name="Prostoručni oblik 80"/>
            <p:cNvSpPr>
              <a:spLocks/>
            </p:cNvSpPr>
            <p:nvPr/>
          </p:nvSpPr>
          <p:spPr bwMode="gray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58" name="Prostoručni oblik 84"/>
            <p:cNvSpPr>
              <a:spLocks/>
            </p:cNvSpPr>
            <p:nvPr/>
          </p:nvSpPr>
          <p:spPr bwMode="gray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grpSp>
          <p:nvGrpSpPr>
            <p:cNvPr id="59" name="Grupa 58"/>
            <p:cNvGrpSpPr/>
            <p:nvPr/>
          </p:nvGrpSpPr>
          <p:grpSpPr bwMode="gray"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Prostoručni oblik 83"/>
              <p:cNvSpPr>
                <a:spLocks/>
              </p:cNvSpPr>
              <p:nvPr/>
            </p:nvSpPr>
            <p:spPr bwMode="gray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66" name="Prostoručni oblik 80"/>
              <p:cNvSpPr>
                <a:spLocks/>
              </p:cNvSpPr>
              <p:nvPr/>
            </p:nvSpPr>
            <p:spPr bwMode="gray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67" name="Prostoručni oblik 84"/>
              <p:cNvSpPr>
                <a:spLocks/>
              </p:cNvSpPr>
              <p:nvPr/>
            </p:nvSpPr>
            <p:spPr bwMode="gray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</p:grpSp>
        <p:grpSp>
          <p:nvGrpSpPr>
            <p:cNvPr id="60" name="Grupa 59"/>
            <p:cNvGrpSpPr/>
            <p:nvPr/>
          </p:nvGrpSpPr>
          <p:grpSpPr bwMode="gray"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Prostoručni oblik 32"/>
              <p:cNvSpPr>
                <a:spLocks/>
              </p:cNvSpPr>
              <p:nvPr/>
            </p:nvSpPr>
            <p:spPr bwMode="gray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62" name="Prostoručni oblik 33"/>
              <p:cNvSpPr>
                <a:spLocks/>
              </p:cNvSpPr>
              <p:nvPr/>
            </p:nvSpPr>
            <p:spPr bwMode="gray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63" name="Prostoručni oblik 32"/>
              <p:cNvSpPr>
                <a:spLocks/>
              </p:cNvSpPr>
              <p:nvPr/>
            </p:nvSpPr>
            <p:spPr bwMode="gray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64" name="Elipsa 63"/>
              <p:cNvSpPr/>
              <p:nvPr/>
            </p:nvSpPr>
            <p:spPr bwMode="gray"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hr-HR" noProof="0" dirty="0"/>
              </a:p>
            </p:txBody>
          </p:sp>
        </p:grp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rtlCol="0" anchor="b">
            <a:normAutofit/>
          </a:bodyPr>
          <a:lstStyle>
            <a:lvl1pPr rtl="0">
              <a:defRPr sz="52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280160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hr-HR" noProof="0"/>
              <a:t>Kliknite da biste uredili matrice</a:t>
            </a:r>
          </a:p>
        </p:txBody>
      </p:sp>
    </p:spTree>
    <p:extLst>
      <p:ext uri="{BB962C8B-B14F-4D97-AF65-F5344CB8AC3E}">
        <p14:creationId xmlns:p14="http://schemas.microsoft.com/office/powerpoint/2010/main" val="41331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524000" y="1904999"/>
            <a:ext cx="4389120" cy="41148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278880" y="1904999"/>
            <a:ext cx="4389120" cy="41148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F181F0D-211B-4A93-BE59-535DC191BF2D}" type="datetime1">
              <a:rPr lang="hr-HR" noProof="0" smtClean="0"/>
              <a:pPr/>
              <a:t>3.4.2020.</a:t>
            </a:fld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1135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24000" y="1905000"/>
            <a:ext cx="4389120" cy="68310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Kliknite da biste uredili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524000" y="2588106"/>
            <a:ext cx="4389120" cy="343169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278880" y="1905000"/>
            <a:ext cx="4389120" cy="68310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Kliknite da biste uredili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278880" y="2588106"/>
            <a:ext cx="4389120" cy="343169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591CE10-AE27-4C4E-B762-D63ED1341CB3}" type="datetime1">
              <a:rPr lang="hr-HR" noProof="0" smtClean="0"/>
              <a:pPr/>
              <a:t>3.4.2020.</a:t>
            </a:fld>
            <a:endParaRPr lang="hr-HR" noProof="0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5480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E7270-5607-45F3-8643-8F48AFAC247F}" type="datetime1">
              <a:rPr lang="hr-HR" noProof="0" smtClean="0"/>
              <a:pPr/>
              <a:t>3.4.2020.</a:t>
            </a:fld>
            <a:endParaRPr lang="hr-HR" noProof="0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1348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049BF6B-1098-4FC3-909D-725913A93C19}" type="datetime1">
              <a:rPr lang="hr-HR" noProof="0" smtClean="0"/>
              <a:pPr/>
              <a:t>3.4.2020.</a:t>
            </a:fld>
            <a:endParaRPr lang="hr-HR" noProof="0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2249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Prostoručni oblik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0" name="Crta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1" name="Prostoručni oblik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2" name="Prostoručni oblik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3" name="Prostoručni oblik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4" name="Prostoručni oblik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5" name="Prostoručni oblik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6" name="Prostoručni oblik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7" name="Prostoručni oblik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99248" y="1996440"/>
            <a:ext cx="3200400" cy="2194560"/>
          </a:xfrm>
        </p:spPr>
        <p:txBody>
          <a:bodyPr rtlCol="0" anchor="b">
            <a:normAutofit/>
          </a:bodyPr>
          <a:lstStyle>
            <a:lvl1pPr rtl="0">
              <a:defRPr sz="34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838200" y="838200"/>
            <a:ext cx="6400800" cy="5181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hr-HR" noProof="0"/>
              <a:t>Kliknite da biste uredili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 stilove teksta</a:t>
            </a:r>
            <a:endParaRPr lang="hr-HR" noProof="0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697724" y="4258426"/>
            <a:ext cx="3203448" cy="1761373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Kliknite da biste uredili matrice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EE83A53-7984-4497-84B0-A86C3A530F2D}" type="datetime1">
              <a:rPr lang="hr-HR" noProof="0" smtClean="0"/>
              <a:pPr/>
              <a:t>3.4.2020.</a:t>
            </a:fld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05536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Prostoručni oblik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0" name="Crta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1" name="Prostoručni oblik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2" name="Prostoručni oblik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3" name="Prostoručni oblik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4" name="Prostoručni oblik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5" name="Prostoručni oblik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6" name="Prostoručni oblik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7" name="Prostoručni oblik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rtlCol="0" anchor="b">
            <a:normAutofit/>
          </a:bodyPr>
          <a:lstStyle>
            <a:lvl1pPr rtl="0">
              <a:defRPr sz="3400"/>
            </a:lvl1pPr>
          </a:lstStyle>
          <a:p>
            <a:pPr rtl="0"/>
            <a:r>
              <a:rPr lang="hr-HR" noProof="0"/>
              <a:t>Kliknite da biste uredili stil naslova matrice</a:t>
            </a:r>
            <a:endParaRPr lang="hr-HR" noProof="0" dirty="0"/>
          </a:p>
        </p:txBody>
      </p:sp>
      <p:sp>
        <p:nvSpPr>
          <p:cNvPr id="3" name="Rezervirano mjesto za sliku 2" descr="Prazno rezervirano mjesto za dodavanje slike. Kliknite rezervirano mjesto i odaberite sliku koju želite dodati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699248" y="4255008"/>
            <a:ext cx="3200400" cy="1764792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Kliknite da biste uredili matrice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514A173-A691-4DF6-9BFF-1253CA7207DC}" type="datetime1">
              <a:rPr lang="hr-HR" noProof="0" smtClean="0"/>
              <a:pPr/>
              <a:t>3.4.2020.</a:t>
            </a:fld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84FD59D-33F1-4A76-843D-E67207CAFE54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0631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66000"/>
                <a:lumOff val="34000"/>
              </a:schemeClr>
            </a:gs>
            <a:gs pos="62000">
              <a:schemeClr val="bg2">
                <a:lumMod val="90000"/>
              </a:schemeClr>
            </a:gs>
            <a:gs pos="74000">
              <a:schemeClr val="bg2">
                <a:lumMod val="9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a 62" descr="Jedan cvijet na desnoj strani slajda"/>
          <p:cNvGrpSpPr/>
          <p:nvPr userDrawn="1"/>
        </p:nvGrpSpPr>
        <p:grpSpPr bwMode="gray"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38" name="Prostoručni oblik 44"/>
            <p:cNvSpPr>
              <a:spLocks/>
            </p:cNvSpPr>
            <p:nvPr userDrawn="1"/>
          </p:nvSpPr>
          <p:spPr bwMode="gray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9" name="Crta 45"/>
            <p:cNvSpPr>
              <a:spLocks noChangeShapeType="1"/>
            </p:cNvSpPr>
            <p:nvPr userDrawn="1"/>
          </p:nvSpPr>
          <p:spPr bwMode="gray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0" name="Prostoručni oblik 46"/>
            <p:cNvSpPr>
              <a:spLocks/>
            </p:cNvSpPr>
            <p:nvPr userDrawn="1"/>
          </p:nvSpPr>
          <p:spPr bwMode="gray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1" name="Prostoručni oblik 47"/>
            <p:cNvSpPr>
              <a:spLocks/>
            </p:cNvSpPr>
            <p:nvPr userDrawn="1"/>
          </p:nvSpPr>
          <p:spPr bwMode="gray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2" name="Prostoručni oblik 48"/>
            <p:cNvSpPr>
              <a:spLocks/>
            </p:cNvSpPr>
            <p:nvPr userDrawn="1"/>
          </p:nvSpPr>
          <p:spPr bwMode="gray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3" name="Prostoručni oblik 49"/>
            <p:cNvSpPr>
              <a:spLocks/>
            </p:cNvSpPr>
            <p:nvPr userDrawn="1"/>
          </p:nvSpPr>
          <p:spPr bwMode="gray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6" name="Prostoručni oblik 10"/>
            <p:cNvSpPr>
              <a:spLocks/>
            </p:cNvSpPr>
            <p:nvPr userDrawn="1"/>
          </p:nvSpPr>
          <p:spPr bwMode="gray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7" name="Prostoručni oblik 16"/>
            <p:cNvSpPr>
              <a:spLocks/>
            </p:cNvSpPr>
            <p:nvPr userDrawn="1"/>
          </p:nvSpPr>
          <p:spPr bwMode="gray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8" name="Prostoručni oblik 18"/>
            <p:cNvSpPr>
              <a:spLocks/>
            </p:cNvSpPr>
            <p:nvPr userDrawn="1"/>
          </p:nvSpPr>
          <p:spPr bwMode="gray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</p:grpSp>
      <p:grpSp>
        <p:nvGrpSpPr>
          <p:cNvPr id="62" name="Grupa 61" descr="Grupa cvijeća na lijevoj strani slajda"/>
          <p:cNvGrpSpPr/>
          <p:nvPr userDrawn="1"/>
        </p:nvGrpSpPr>
        <p:grpSpPr bwMode="gray">
          <a:xfrm>
            <a:off x="44450" y="1370013"/>
            <a:ext cx="1198563" cy="5487987"/>
            <a:chOff x="44450" y="1370013"/>
            <a:chExt cx="1198563" cy="5487987"/>
          </a:xfrm>
        </p:grpSpPr>
        <p:sp>
          <p:nvSpPr>
            <p:cNvPr id="9" name="Prostoručni oblik 5"/>
            <p:cNvSpPr>
              <a:spLocks/>
            </p:cNvSpPr>
            <p:nvPr userDrawn="1"/>
          </p:nvSpPr>
          <p:spPr bwMode="gray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0" name="Crta 6"/>
            <p:cNvSpPr>
              <a:spLocks noChangeShapeType="1"/>
            </p:cNvSpPr>
            <p:nvPr userDrawn="1"/>
          </p:nvSpPr>
          <p:spPr bwMode="gray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1" name="Prostoručni oblik 7"/>
            <p:cNvSpPr>
              <a:spLocks/>
            </p:cNvSpPr>
            <p:nvPr userDrawn="1"/>
          </p:nvSpPr>
          <p:spPr bwMode="gray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2" name="Prostoručni oblik 8"/>
            <p:cNvSpPr>
              <a:spLocks/>
            </p:cNvSpPr>
            <p:nvPr userDrawn="1"/>
          </p:nvSpPr>
          <p:spPr bwMode="gray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3" name="Prostoručni oblik 12"/>
            <p:cNvSpPr>
              <a:spLocks/>
            </p:cNvSpPr>
            <p:nvPr userDrawn="1"/>
          </p:nvSpPr>
          <p:spPr bwMode="gray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4" name="Prostoručni oblik 13"/>
            <p:cNvSpPr>
              <a:spLocks/>
            </p:cNvSpPr>
            <p:nvPr userDrawn="1"/>
          </p:nvSpPr>
          <p:spPr bwMode="gray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5" name="Prostoručni oblik 14"/>
            <p:cNvSpPr>
              <a:spLocks/>
            </p:cNvSpPr>
            <p:nvPr userDrawn="1"/>
          </p:nvSpPr>
          <p:spPr bwMode="gray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6" name="Prostoručni oblik 15"/>
            <p:cNvSpPr>
              <a:spLocks/>
            </p:cNvSpPr>
            <p:nvPr userDrawn="1"/>
          </p:nvSpPr>
          <p:spPr bwMode="gray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7" name="Crta 14"/>
            <p:cNvSpPr>
              <a:spLocks noChangeShapeType="1"/>
            </p:cNvSpPr>
            <p:nvPr userDrawn="1"/>
          </p:nvSpPr>
          <p:spPr bwMode="gray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8" name="Prostoručni oblik 17"/>
            <p:cNvSpPr>
              <a:spLocks/>
            </p:cNvSpPr>
            <p:nvPr userDrawn="1"/>
          </p:nvSpPr>
          <p:spPr bwMode="gray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19" name="Prostoručni oblik 18"/>
            <p:cNvSpPr>
              <a:spLocks/>
            </p:cNvSpPr>
            <p:nvPr userDrawn="1"/>
          </p:nvSpPr>
          <p:spPr bwMode="gray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0" name="Prostoručni oblik 19"/>
            <p:cNvSpPr>
              <a:spLocks/>
            </p:cNvSpPr>
            <p:nvPr userDrawn="1"/>
          </p:nvSpPr>
          <p:spPr bwMode="gray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1" name="Prostoručni oblik 20"/>
            <p:cNvSpPr>
              <a:spLocks/>
            </p:cNvSpPr>
            <p:nvPr userDrawn="1"/>
          </p:nvSpPr>
          <p:spPr bwMode="gray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2" name="Prostoručni oblik 21"/>
            <p:cNvSpPr>
              <a:spLocks/>
            </p:cNvSpPr>
            <p:nvPr userDrawn="1"/>
          </p:nvSpPr>
          <p:spPr bwMode="gray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3" name="Prostoručni oblik 22"/>
            <p:cNvSpPr>
              <a:spLocks/>
            </p:cNvSpPr>
            <p:nvPr userDrawn="1"/>
          </p:nvSpPr>
          <p:spPr bwMode="gray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4" name="Prostoručni oblik 23"/>
            <p:cNvSpPr>
              <a:spLocks/>
            </p:cNvSpPr>
            <p:nvPr userDrawn="1"/>
          </p:nvSpPr>
          <p:spPr bwMode="gray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5" name="Prostoručni oblik 24"/>
            <p:cNvSpPr>
              <a:spLocks/>
            </p:cNvSpPr>
            <p:nvPr userDrawn="1"/>
          </p:nvSpPr>
          <p:spPr bwMode="gray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6" name="Crta 27"/>
            <p:cNvSpPr>
              <a:spLocks noChangeShapeType="1"/>
            </p:cNvSpPr>
            <p:nvPr userDrawn="1"/>
          </p:nvSpPr>
          <p:spPr bwMode="gray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27" name="Prostoručni oblik 26"/>
            <p:cNvSpPr>
              <a:spLocks/>
            </p:cNvSpPr>
            <p:nvPr userDrawn="1"/>
          </p:nvSpPr>
          <p:spPr bwMode="gray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grpSp>
          <p:nvGrpSpPr>
            <p:cNvPr id="28" name="Grupa 27"/>
            <p:cNvGrpSpPr/>
            <p:nvPr userDrawn="1"/>
          </p:nvGrpSpPr>
          <p:grpSpPr bwMode="gray"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29" name="Prostoručni oblik 28"/>
              <p:cNvSpPr>
                <a:spLocks/>
              </p:cNvSpPr>
              <p:nvPr userDrawn="1"/>
            </p:nvSpPr>
            <p:spPr bwMode="gray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30" name="Prostoručni oblik 29"/>
              <p:cNvSpPr>
                <a:spLocks/>
              </p:cNvSpPr>
              <p:nvPr userDrawn="1"/>
            </p:nvSpPr>
            <p:spPr bwMode="gray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</p:grpSp>
        <p:sp>
          <p:nvSpPr>
            <p:cNvPr id="31" name="Elipsa 30"/>
            <p:cNvSpPr>
              <a:spLocks noChangeArrowheads="1"/>
            </p:cNvSpPr>
            <p:nvPr userDrawn="1"/>
          </p:nvSpPr>
          <p:spPr bwMode="gray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2" name="Prostoručni oblik 31"/>
            <p:cNvSpPr>
              <a:spLocks/>
            </p:cNvSpPr>
            <p:nvPr userDrawn="1"/>
          </p:nvSpPr>
          <p:spPr bwMode="gray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3" name="Prostoručni oblik 32"/>
            <p:cNvSpPr>
              <a:spLocks/>
            </p:cNvSpPr>
            <p:nvPr userDrawn="1"/>
          </p:nvSpPr>
          <p:spPr bwMode="gray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4" name="Prostoručni oblik 33"/>
            <p:cNvSpPr>
              <a:spLocks/>
            </p:cNvSpPr>
            <p:nvPr userDrawn="1"/>
          </p:nvSpPr>
          <p:spPr bwMode="gray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5" name="Prostoručni oblik 38"/>
            <p:cNvSpPr>
              <a:spLocks/>
            </p:cNvSpPr>
            <p:nvPr userDrawn="1"/>
          </p:nvSpPr>
          <p:spPr bwMode="gray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6" name="Prostoručni oblik 39"/>
            <p:cNvSpPr>
              <a:spLocks/>
            </p:cNvSpPr>
            <p:nvPr userDrawn="1"/>
          </p:nvSpPr>
          <p:spPr bwMode="gray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37" name="Prostoručni oblik 40"/>
            <p:cNvSpPr>
              <a:spLocks/>
            </p:cNvSpPr>
            <p:nvPr userDrawn="1"/>
          </p:nvSpPr>
          <p:spPr bwMode="gray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4" name="Elipsa 33"/>
            <p:cNvSpPr>
              <a:spLocks noChangeArrowheads="1"/>
            </p:cNvSpPr>
            <p:nvPr userDrawn="1"/>
          </p:nvSpPr>
          <p:spPr bwMode="gray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sp>
          <p:nvSpPr>
            <p:cNvPr id="45" name="Prostoručni oblik 18"/>
            <p:cNvSpPr>
              <a:spLocks/>
            </p:cNvSpPr>
            <p:nvPr userDrawn="1"/>
          </p:nvSpPr>
          <p:spPr bwMode="gray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noProof="0" dirty="0"/>
            </a:p>
          </p:txBody>
        </p:sp>
        <p:grpSp>
          <p:nvGrpSpPr>
            <p:cNvPr id="49" name="Grupa 48"/>
            <p:cNvGrpSpPr/>
            <p:nvPr userDrawn="1"/>
          </p:nvGrpSpPr>
          <p:grpSpPr bwMode="gray"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50" name="Prostoručni oblik 5"/>
              <p:cNvSpPr>
                <a:spLocks/>
              </p:cNvSpPr>
              <p:nvPr userDrawn="1"/>
            </p:nvSpPr>
            <p:spPr bwMode="gray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51" name="Crta 6"/>
              <p:cNvSpPr>
                <a:spLocks noChangeShapeType="1"/>
              </p:cNvSpPr>
              <p:nvPr userDrawn="1"/>
            </p:nvSpPr>
            <p:spPr bwMode="gray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52" name="Prostoručni oblik 32"/>
              <p:cNvSpPr>
                <a:spLocks/>
              </p:cNvSpPr>
              <p:nvPr userDrawn="1"/>
            </p:nvSpPr>
            <p:spPr bwMode="gray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53" name="Prostoručni oblik 33"/>
              <p:cNvSpPr>
                <a:spLocks/>
              </p:cNvSpPr>
              <p:nvPr userDrawn="1"/>
            </p:nvSpPr>
            <p:spPr bwMode="gray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54" name="Prostoručni oblik 32"/>
              <p:cNvSpPr>
                <a:spLocks/>
              </p:cNvSpPr>
              <p:nvPr userDrawn="1"/>
            </p:nvSpPr>
            <p:spPr bwMode="gray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55" name="Elipsa 54"/>
              <p:cNvSpPr/>
              <p:nvPr userDrawn="1"/>
            </p:nvSpPr>
            <p:spPr bwMode="gray"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hr-HR" noProof="0" dirty="0"/>
              </a:p>
            </p:txBody>
          </p:sp>
        </p:grpSp>
        <p:grpSp>
          <p:nvGrpSpPr>
            <p:cNvPr id="56" name="Grupa 55"/>
            <p:cNvGrpSpPr/>
            <p:nvPr userDrawn="1"/>
          </p:nvGrpSpPr>
          <p:grpSpPr bwMode="gray"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57" name="Prostoručni oblik 56"/>
              <p:cNvSpPr>
                <a:spLocks/>
              </p:cNvSpPr>
              <p:nvPr userDrawn="1"/>
            </p:nvSpPr>
            <p:spPr bwMode="gray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58" name="Prostoručni oblik 35"/>
              <p:cNvSpPr>
                <a:spLocks/>
              </p:cNvSpPr>
              <p:nvPr userDrawn="1"/>
            </p:nvSpPr>
            <p:spPr bwMode="gray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59" name="Prostoručni oblik 41"/>
              <p:cNvSpPr>
                <a:spLocks/>
              </p:cNvSpPr>
              <p:nvPr userDrawn="1"/>
            </p:nvSpPr>
            <p:spPr bwMode="gray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60" name="Prostoručni oblik 41"/>
              <p:cNvSpPr>
                <a:spLocks/>
              </p:cNvSpPr>
              <p:nvPr userDrawn="1"/>
            </p:nvSpPr>
            <p:spPr bwMode="gray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noProof="0" dirty="0"/>
              </a:p>
            </p:txBody>
          </p:sp>
          <p:sp>
            <p:nvSpPr>
              <p:cNvPr id="61" name="Prostoručni oblik 42"/>
              <p:cNvSpPr>
                <a:spLocks/>
              </p:cNvSpPr>
              <p:nvPr userDrawn="1"/>
            </p:nvSpPr>
            <p:spPr bwMode="gray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rtl="0"/>
                <a:endParaRPr lang="hr-HR" noProof="0" dirty="0"/>
              </a:p>
            </p:txBody>
          </p:sp>
        </p:grpSp>
      </p:grpSp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-HR" noProof="0" dirty="0"/>
              <a:t>Uredite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noProof="0" dirty="0"/>
              <a:t>Kliknite da biste uredili stilove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6775FEA3-E89E-43E0-9696-8EE01DBDCF27}" type="datetime1">
              <a:rPr lang="hr-HR" noProof="0" smtClean="0"/>
              <a:pPr/>
              <a:t>3.4.2020.</a:t>
            </a:fld>
            <a:endParaRPr lang="hr-HR" noProof="0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484FD59D-33F1-4A76-843D-E67207CAFE54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5455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216131"/>
            <a:ext cx="9144000" cy="1474124"/>
          </a:xfrm>
        </p:spPr>
        <p:txBody>
          <a:bodyPr rtlCol="0"/>
          <a:lstStyle/>
          <a:p>
            <a:pPr rtl="0"/>
            <a:r>
              <a:rPr lang="hr-HR" dirty="0"/>
              <a:t>Igre prstićima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57745" y="1690255"/>
            <a:ext cx="9144000" cy="1082939"/>
          </a:xfrm>
        </p:spPr>
        <p:txBody>
          <a:bodyPr rtlCol="0"/>
          <a:lstStyle/>
          <a:p>
            <a:pPr rtl="0"/>
            <a:r>
              <a:rPr lang="hr-HR" dirty="0"/>
              <a:t>nastale prema knjizi 15o igara prstićima za razvoj fine motorike i govora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id="{0E99FD04-9DD2-4250-8619-90879654FEEC}"/>
              </a:ext>
            </a:extLst>
          </p:cNvPr>
          <p:cNvSpPr txBox="1">
            <a:spLocks/>
          </p:cNvSpPr>
          <p:nvPr/>
        </p:nvSpPr>
        <p:spPr>
          <a:xfrm>
            <a:off x="1814946" y="2773194"/>
            <a:ext cx="9144000" cy="14741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r-HR" sz="5400" dirty="0"/>
              <a:t>Zabavne aktivnosti i igre za razvoj govora</a:t>
            </a:r>
          </a:p>
        </p:txBody>
      </p:sp>
    </p:spTree>
    <p:extLst>
      <p:ext uri="{BB962C8B-B14F-4D97-AF65-F5344CB8AC3E}">
        <p14:creationId xmlns:p14="http://schemas.microsoft.com/office/powerpoint/2010/main" val="32667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F36B72-6017-4759-8B5B-58DA12EA1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like 4">
            <a:extLst>
              <a:ext uri="{FF2B5EF4-FFF2-40B4-BE49-F238E27FC236}">
                <a16:creationId xmlns:a16="http://schemas.microsoft.com/office/drawing/2014/main" id="{324FE753-0A02-4D86-A15F-491B4A0FF5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4056" t="8155" r="27665" b="6550"/>
          <a:stretch/>
        </p:blipFill>
        <p:spPr>
          <a:xfrm>
            <a:off x="817418" y="522693"/>
            <a:ext cx="5902036" cy="5865262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ADB9E31-2E5E-438D-9112-CC9176922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59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466EC0-5195-4F7E-92E5-B22AC3A85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like 4">
            <a:extLst>
              <a:ext uri="{FF2B5EF4-FFF2-40B4-BE49-F238E27FC236}">
                <a16:creationId xmlns:a16="http://schemas.microsoft.com/office/drawing/2014/main" id="{B1223ED5-B467-46DC-9E71-83D6BFF030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6613" t="15373" r="24657" b="20991"/>
          <a:stretch/>
        </p:blipFill>
        <p:spPr>
          <a:xfrm>
            <a:off x="803564" y="468622"/>
            <a:ext cx="7980218" cy="5862012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E6779F5-F15E-427E-9A5B-92CF3A37C14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77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E19875-8A96-4F9C-A984-A3185C1EE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like 4">
            <a:extLst>
              <a:ext uri="{FF2B5EF4-FFF2-40B4-BE49-F238E27FC236}">
                <a16:creationId xmlns:a16="http://schemas.microsoft.com/office/drawing/2014/main" id="{A66C19AF-973C-4736-80EB-435DB7D8F4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3905" t="12165" r="25259" b="15642"/>
          <a:stretch/>
        </p:blipFill>
        <p:spPr>
          <a:xfrm>
            <a:off x="1586344" y="377208"/>
            <a:ext cx="7640783" cy="6103583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ACA1F62-B6D8-4DB4-927E-46ECEF08B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347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9D6E8E-F6F2-41CA-BB92-185D7F417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92" y="0"/>
            <a:ext cx="5933625" cy="1223079"/>
          </a:xfrm>
        </p:spPr>
        <p:txBody>
          <a:bodyPr/>
          <a:lstStyle/>
          <a:p>
            <a:r>
              <a:rPr lang="hr-HR" dirty="0"/>
              <a:t>OD REČENICE DO PRIČE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B13B9CE-19AA-49D0-AE2B-C468DD0D4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77B328A-BF58-4EFC-8613-B04DDBC3E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87" t="46060" r="25114" b="12222"/>
          <a:stretch/>
        </p:blipFill>
        <p:spPr>
          <a:xfrm>
            <a:off x="290944" y="1394043"/>
            <a:ext cx="5791201" cy="286096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669D321-C969-4F49-951F-062118551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27" t="14950" r="23750" b="35959"/>
          <a:stretch/>
        </p:blipFill>
        <p:spPr>
          <a:xfrm>
            <a:off x="6493902" y="2571680"/>
            <a:ext cx="5611092" cy="336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4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43FB69-DF8F-44FB-87EB-484DDD226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like 4">
            <a:extLst>
              <a:ext uri="{FF2B5EF4-FFF2-40B4-BE49-F238E27FC236}">
                <a16:creationId xmlns:a16="http://schemas.microsoft.com/office/drawing/2014/main" id="{C16C87C3-91C1-43FC-A9D2-AC717BB559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4958" t="33556" r="27666" b="19118"/>
          <a:stretch/>
        </p:blipFill>
        <p:spPr>
          <a:xfrm>
            <a:off x="346363" y="387927"/>
            <a:ext cx="4364182" cy="2452256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2DEE0E2-925D-4F63-ACFF-F84C69258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6736AFF-F03D-4689-AFB5-E8812B7DF2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87" t="9091" r="26818" b="41414"/>
          <a:stretch/>
        </p:blipFill>
        <p:spPr>
          <a:xfrm>
            <a:off x="2369125" y="2921648"/>
            <a:ext cx="5888183" cy="339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3FC972-9836-479E-97F7-0F42D5D2E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like 4">
            <a:extLst>
              <a:ext uri="{FF2B5EF4-FFF2-40B4-BE49-F238E27FC236}">
                <a16:creationId xmlns:a16="http://schemas.microsoft.com/office/drawing/2014/main" id="{77A13CDA-2F3C-445A-9722-7171040449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4657" t="16444" r="27665" b="30511"/>
          <a:stretch/>
        </p:blipFill>
        <p:spPr>
          <a:xfrm>
            <a:off x="180108" y="286659"/>
            <a:ext cx="6046521" cy="3784102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BCCA245-8113-48F3-B85C-B4646109F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72ED6F7-C13F-4269-BE60-52FA1EADF4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t="23492" r="55714" b="23386"/>
          <a:stretch/>
        </p:blipFill>
        <p:spPr>
          <a:xfrm>
            <a:off x="6618514" y="583149"/>
            <a:ext cx="3954562" cy="612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8DDAD0-0B79-4D60-A16F-11A456C17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like 4">
            <a:extLst>
              <a:ext uri="{FF2B5EF4-FFF2-40B4-BE49-F238E27FC236}">
                <a16:creationId xmlns:a16="http://schemas.microsoft.com/office/drawing/2014/main" id="{928FB330-4981-446A-9BC9-8878137325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8059" t="29202" r="24357" b="16737"/>
          <a:stretch/>
        </p:blipFill>
        <p:spPr>
          <a:xfrm>
            <a:off x="512618" y="745163"/>
            <a:ext cx="4925830" cy="3147964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850DF46-CC96-4E61-BE38-851DB505C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605D6FD-3554-4BCD-90A6-9635BC591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81" t="41481" r="32933" b="15556"/>
          <a:stretch/>
        </p:blipFill>
        <p:spPr>
          <a:xfrm>
            <a:off x="5548231" y="1293077"/>
            <a:ext cx="6131151" cy="427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BCF0020F-C512-42E3-9242-E9F1024FB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A99AC5C6-5AF4-4292-BC45-A67F35ED34D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4" t="26102" r="24868" b="19812"/>
          <a:stretch/>
        </p:blipFill>
        <p:spPr bwMode="auto">
          <a:xfrm>
            <a:off x="1828800" y="565653"/>
            <a:ext cx="7908513" cy="5045220"/>
          </a:xfrm>
          <a:prstGeom prst="rect">
            <a:avLst/>
          </a:prstGeom>
          <a:ln w="190500" cap="sq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157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CF4AC6-69D6-44D9-97AE-9D9DD67A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42ED86EA-4E4C-422D-9C0A-9FE99AF4883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9" t="34803" r="25529" b="10641"/>
          <a:stretch/>
        </p:blipFill>
        <p:spPr bwMode="auto">
          <a:xfrm>
            <a:off x="1928608" y="706582"/>
            <a:ext cx="8334783" cy="5225329"/>
          </a:xfrm>
          <a:prstGeom prst="rect">
            <a:avLst/>
          </a:prstGeom>
          <a:ln w="1905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091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/>
              <a:t>Dodavanje naslova slajda - 1</a:t>
            </a:r>
          </a:p>
        </p:txBody>
      </p:sp>
      <p:sp>
        <p:nvSpPr>
          <p:cNvPr id="7" name="Rezervirano mjesto za tekst 6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8" name="Rezervirano mjesto za sadržaj 7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9" name="Rezervirano mjesto za tekst 8"/>
          <p:cNvSpPr>
            <a:spLocks noGrp="1"/>
          </p:cNvSpPr>
          <p:nvPr>
            <p:ph type="body" sz="quarter" idx="3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10" name="Rezervirano mjesto za sadržaj 9"/>
          <p:cNvSpPr>
            <a:spLocks noGrp="1"/>
          </p:cNvSpPr>
          <p:nvPr>
            <p:ph sz="quarter" idx="4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05CB245C-D75C-4DAB-9EA6-B0242CD1CDF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t="18107" r="24471" b="22869"/>
          <a:stretch/>
        </p:blipFill>
        <p:spPr bwMode="auto">
          <a:xfrm>
            <a:off x="1374457" y="472135"/>
            <a:ext cx="9443086" cy="6385865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942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/>
              <a:t>Dodavanje naslova slajda - 2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02C2C9D-8B73-489D-B39B-4D01E2E01E5A}"/>
              </a:ext>
            </a:extLst>
          </p:cNvPr>
          <p:cNvPicPr/>
          <p:nvPr/>
        </p:nvPicPr>
        <p:blipFill rotWithShape="1">
          <a:blip r:embed="rId3"/>
          <a:srcRect l="25794" t="17402" r="25661" b="23104"/>
          <a:stretch/>
        </p:blipFill>
        <p:spPr bwMode="auto">
          <a:xfrm>
            <a:off x="1856509" y="748145"/>
            <a:ext cx="7646670" cy="4477401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88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6448" y="153785"/>
            <a:ext cx="3200400" cy="2194560"/>
          </a:xfrm>
        </p:spPr>
        <p:txBody>
          <a:bodyPr rtlCol="0"/>
          <a:lstStyle/>
          <a:p>
            <a:r>
              <a:rPr lang="hr-HR" dirty="0"/>
              <a:t>Igre za proširivanje rječnika </a:t>
            </a:r>
          </a:p>
        </p:txBody>
      </p:sp>
      <p:sp>
        <p:nvSpPr>
          <p:cNvPr id="8" name="Rezervirano mjesto za tekst 7"/>
          <p:cNvSpPr>
            <a:spLocks noGrp="1"/>
          </p:cNvSpPr>
          <p:nvPr>
            <p:ph type="body" sz="half" idx="2"/>
          </p:nvPr>
        </p:nvSpPr>
        <p:spPr>
          <a:xfrm>
            <a:off x="3736848" y="2611582"/>
            <a:ext cx="6323076" cy="2667000"/>
          </a:xfrm>
        </p:spPr>
        <p:txBody>
          <a:bodyPr rtlCol="0">
            <a:normAutofit/>
          </a:bodyPr>
          <a:lstStyle/>
          <a:p>
            <a:pPr rtl="0"/>
            <a:r>
              <a:rPr lang="hr-HR" sz="1800" dirty="0"/>
              <a:t>Prosječna odrasla osoba u svakodnevnoj </a:t>
            </a:r>
            <a:r>
              <a:rPr lang="hr-HR" sz="1800" dirty="0" err="1"/>
              <a:t>komukaciji</a:t>
            </a:r>
            <a:r>
              <a:rPr lang="hr-HR" sz="1800" dirty="0"/>
              <a:t> upotrebljava oko  3 tisuće riječi.</a:t>
            </a:r>
          </a:p>
          <a:p>
            <a:pPr rtl="0"/>
            <a:r>
              <a:rPr lang="hr-HR" sz="1800" dirty="0"/>
              <a:t>No njezin je vokabular veći i uključuje oko  20 000 riječi.</a:t>
            </a:r>
          </a:p>
          <a:p>
            <a:pPr rtl="0"/>
            <a:endParaRPr lang="hr-HR" sz="1800" dirty="0"/>
          </a:p>
          <a:p>
            <a:pPr rtl="0"/>
            <a:r>
              <a:rPr lang="hr-HR" sz="1800" dirty="0"/>
              <a:t>Znanstveno je dokazano da dijete koje poznaje mnogo riječi brže ovladava </a:t>
            </a:r>
            <a:r>
              <a:rPr lang="hr-HR" sz="1800" dirty="0" err="1"/>
              <a:t>čianjem</a:t>
            </a:r>
            <a:r>
              <a:rPr lang="hr-HR" sz="1800" dirty="0"/>
              <a:t>.</a:t>
            </a:r>
          </a:p>
          <a:p>
            <a:pPr rtl="0"/>
            <a:endParaRPr lang="hr-HR" sz="1800" dirty="0"/>
          </a:p>
          <a:p>
            <a:pPr rtl="0"/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21399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like 3">
            <a:extLst>
              <a:ext uri="{FF2B5EF4-FFF2-40B4-BE49-F238E27FC236}">
                <a16:creationId xmlns:a16="http://schemas.microsoft.com/office/drawing/2014/main" id="{858987EF-4355-45D1-AAC1-09A4C4D1CE1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4056" t="14572" r="24507" b="9492"/>
          <a:stretch/>
        </p:blipFill>
        <p:spPr>
          <a:xfrm>
            <a:off x="180791" y="124690"/>
            <a:ext cx="6123026" cy="508462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549517D-5899-421F-90BE-B153AA4DCC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46" t="37980" r="24318" b="20000"/>
          <a:stretch/>
        </p:blipFill>
        <p:spPr>
          <a:xfrm>
            <a:off x="6096000" y="831274"/>
            <a:ext cx="5929745" cy="28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2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like 4">
            <a:extLst>
              <a:ext uri="{FF2B5EF4-FFF2-40B4-BE49-F238E27FC236}">
                <a16:creationId xmlns:a16="http://schemas.microsoft.com/office/drawing/2014/main" id="{9A953B05-0669-427A-8FB7-4088AF6D5F3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7815" t="24465" r="24808" b="13770"/>
          <a:stretch/>
        </p:blipFill>
        <p:spPr>
          <a:xfrm>
            <a:off x="240618" y="360218"/>
            <a:ext cx="5856693" cy="4294909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CC4DD5B-4D20-4C3B-950B-39C1A2842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31045E0-7531-4046-A6DF-B38F90DC79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12" t="17172" r="28678" b="28687"/>
          <a:stretch/>
        </p:blipFill>
        <p:spPr>
          <a:xfrm>
            <a:off x="6390672" y="1899181"/>
            <a:ext cx="5560710" cy="371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0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084E7F-A0EE-421F-927F-AF22B4E17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Rezervirano mjesto slike 4">
            <a:extLst>
              <a:ext uri="{FF2B5EF4-FFF2-40B4-BE49-F238E27FC236}">
                <a16:creationId xmlns:a16="http://schemas.microsoft.com/office/drawing/2014/main" id="{544D38CF-F90C-4994-A43A-7DBE4DC7CB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9921" t="29011" r="25559" b="14038"/>
          <a:stretch/>
        </p:blipFill>
        <p:spPr>
          <a:xfrm>
            <a:off x="512618" y="517883"/>
            <a:ext cx="4100946" cy="2951018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2CFE4CF-F100-4E14-8B74-8E1AC7C33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6C5C370-1F69-49D7-8C9F-C4F48E5D4D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73" t="17172" r="25568" b="40322"/>
          <a:stretch/>
        </p:blipFill>
        <p:spPr>
          <a:xfrm>
            <a:off x="4846558" y="262683"/>
            <a:ext cx="5463760" cy="263070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F25BFCC-762F-4FFA-AA71-5817B6F0D2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77" t="26667" r="52841" b="12222"/>
          <a:stretch/>
        </p:blipFill>
        <p:spPr>
          <a:xfrm>
            <a:off x="4960937" y="2822169"/>
            <a:ext cx="2270126" cy="377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5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VIJEĆE 16 X 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459226_TF03098890" id="{4C69DCE8-F6A0-45FB-8F9A-13B88B301A50}" vid="{FF451753-37C9-4C64-8231-9911A765C880}"/>
    </a:ext>
  </a:extLst>
</a:theme>
</file>

<file path=ppt/theme/theme2.xml><?xml version="1.0" encoding="utf-8"?>
<a:theme xmlns:a="http://schemas.openxmlformats.org/drawingml/2006/main" name="Tema sustava Offic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Ljubičasto cvijeće na plavoj pozadini (široki zaslon)</Template>
  <TotalTime>31</TotalTime>
  <Words>82</Words>
  <Application>Microsoft Office PowerPoint</Application>
  <PresentationFormat>Široki zaslon</PresentationFormat>
  <Paragraphs>17</Paragraphs>
  <Slides>16</Slides>
  <Notes>6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19" baseType="lpstr">
      <vt:lpstr>Arial</vt:lpstr>
      <vt:lpstr>Century Schoolbook</vt:lpstr>
      <vt:lpstr>CVIJEĆE 16 X 9</vt:lpstr>
      <vt:lpstr>Igre prstićima</vt:lpstr>
      <vt:lpstr>PowerPoint prezentacija</vt:lpstr>
      <vt:lpstr>PowerPoint prezentacija</vt:lpstr>
      <vt:lpstr>Dodavanje naslova slajda - 1</vt:lpstr>
      <vt:lpstr>Dodavanje naslova slajda - 2</vt:lpstr>
      <vt:lpstr>Igre za proširivanje rječnika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OD REČENICE DO PRIČE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Igre prstićima</dc:title>
  <dc:creator>ASI</dc:creator>
  <cp:lastModifiedBy>ASI</cp:lastModifiedBy>
  <cp:revision>4</cp:revision>
  <dcterms:created xsi:type="dcterms:W3CDTF">2020-04-03T14:02:50Z</dcterms:created>
  <dcterms:modified xsi:type="dcterms:W3CDTF">2020-04-03T14:34:18Z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