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0C1CF-735A-43F2-8956-31FF66EDFB7F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174EB-DBD7-484C-BF1C-297F163068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8550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07BF-6AD5-43F6-895D-D05C49155A71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4241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07BF-6AD5-43F6-895D-D05C49155A71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2948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office365.skole.hr/default/logou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QjlzlnwwIu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typingstudy.com/hr-croatian-1/lesson/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24734" y="1569071"/>
            <a:ext cx="10993549" cy="1475013"/>
          </a:xfrm>
        </p:spPr>
        <p:txBody>
          <a:bodyPr/>
          <a:lstStyle/>
          <a:p>
            <a:pPr algn="ctr"/>
            <a:r>
              <a:rPr lang="hr-HR" dirty="0"/>
              <a:t>E-</a:t>
            </a:r>
            <a:r>
              <a:rPr lang="hr-HR" dirty="0" err="1"/>
              <a:t>portfolio</a:t>
            </a:r>
            <a:r>
              <a:rPr lang="hr-HR" dirty="0"/>
              <a:t> i deseteroprstno pisanje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94109" y="3340177"/>
            <a:ext cx="10993546" cy="590321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Izradila: MARIJA JELČIĆ</a:t>
            </a:r>
          </a:p>
        </p:txBody>
      </p:sp>
    </p:spTree>
    <p:extLst>
      <p:ext uri="{BB962C8B-B14F-4D97-AF65-F5344CB8AC3E}">
        <p14:creationId xmlns:p14="http://schemas.microsoft.com/office/powerpoint/2010/main" val="1023859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Digitalni </a:t>
            </a:r>
            <a:r>
              <a:rPr lang="hr-HR" dirty="0" err="1"/>
              <a:t>portfolio</a:t>
            </a:r>
            <a:r>
              <a:rPr lang="hr-HR" dirty="0"/>
              <a:t>  (e-</a:t>
            </a:r>
            <a:r>
              <a:rPr lang="hr-HR" dirty="0" err="1"/>
              <a:t>Portfolio</a:t>
            </a:r>
            <a:r>
              <a:rPr lang="hr-HR" dirty="0"/>
              <a:t>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1192" y="2194560"/>
            <a:ext cx="11029615" cy="1939942"/>
          </a:xfrm>
        </p:spPr>
        <p:txBody>
          <a:bodyPr/>
          <a:lstStyle/>
          <a:p>
            <a:r>
              <a:rPr lang="hr-HR" dirty="0"/>
              <a:t>Nalaze se datoteke i digitalni materijali iz fizičkog </a:t>
            </a:r>
            <a:r>
              <a:rPr lang="hr-HR" dirty="0" err="1"/>
              <a:t>portfolija</a:t>
            </a:r>
            <a:endParaRPr lang="hr-HR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hr-HR" dirty="0"/>
              <a:t>Poveznice na zajedničke dokumente, blogove, zbirke prikupljenih mrežnih stranica, projektne stranice i ostali digitalni i digitalizirani dokumenti</a:t>
            </a:r>
          </a:p>
          <a:p>
            <a:r>
              <a:rPr lang="hr-HR" dirty="0"/>
              <a:t>Možete izraditi na vlastitom računalu (lokalno) ili ga možete smjestiti u memoriju oblaka (</a:t>
            </a:r>
            <a:r>
              <a:rPr lang="hr-HR" dirty="0" err="1"/>
              <a:t>OneDrive</a:t>
            </a:r>
            <a:r>
              <a:rPr lang="hr-HR" dirty="0"/>
              <a:t>)</a:t>
            </a:r>
          </a:p>
          <a:p>
            <a:r>
              <a:rPr lang="hr-HR" dirty="0"/>
              <a:t>Bitno je da ima smisla slagati mape i datoteke prema nekakvom pravilu kako biste se lakše snašli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dirty="0"/>
          </a:p>
          <a:p>
            <a:endParaRPr lang="hr-HR" dirty="0"/>
          </a:p>
        </p:txBody>
      </p:sp>
      <p:pic>
        <p:nvPicPr>
          <p:cNvPr id="4" name="Rezervirano mjesto sadržaj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39" y="3979797"/>
            <a:ext cx="2902236" cy="266716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43" y="4502332"/>
            <a:ext cx="2081924" cy="177070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2" y="4294239"/>
            <a:ext cx="3230526" cy="219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02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onedrive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1192" y="1377407"/>
            <a:ext cx="11029615" cy="3678303"/>
          </a:xfrm>
        </p:spPr>
        <p:txBody>
          <a:bodyPr>
            <a:normAutofit/>
          </a:bodyPr>
          <a:lstStyle/>
          <a:p>
            <a:r>
              <a:rPr lang="hr-HR" dirty="0"/>
              <a:t>Stvaranje e-</a:t>
            </a:r>
            <a:r>
              <a:rPr lang="hr-HR" dirty="0" err="1"/>
              <a:t>portfolia</a:t>
            </a:r>
            <a:r>
              <a:rPr lang="hr-HR" dirty="0"/>
              <a:t> u programu Office 365</a:t>
            </a:r>
          </a:p>
          <a:p>
            <a:r>
              <a:rPr lang="hr-HR" dirty="0"/>
              <a:t>One </a:t>
            </a:r>
            <a:r>
              <a:rPr lang="hr-HR" dirty="0" err="1"/>
              <a:t>Drive</a:t>
            </a:r>
            <a:r>
              <a:rPr lang="hr-HR" dirty="0"/>
              <a:t> je „oblak” tvrtke Microsoft na kojem možemo pohranjivati veliki broj podataka</a:t>
            </a:r>
          </a:p>
          <a:p>
            <a:r>
              <a:rPr lang="hr-HR" dirty="0"/>
              <a:t>Nastao je 2007. godine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dirty="0"/>
              <a:t>preveden je na 94 svjetska jezika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dirty="0"/>
              <a:t>Omogućuje sinkroniziranje i razmjenu podataka s više uređaja (podacima koje imate na </a:t>
            </a:r>
            <a:r>
              <a:rPr lang="hr-HR" dirty="0" err="1"/>
              <a:t>OneDrivu</a:t>
            </a:r>
            <a:r>
              <a:rPr lang="hr-HR" dirty="0"/>
              <a:t>, možete pristupiti s različitih digitalnih uređaja) </a:t>
            </a:r>
            <a:r>
              <a:rPr lang="hr-HR" dirty="0">
                <a:sym typeface="Wingdings" panose="05000000000000000000" pitchFamily="2" charset="2"/>
              </a:rPr>
              <a:t> </a:t>
            </a:r>
            <a:r>
              <a:rPr lang="hr-HR" dirty="0"/>
              <a:t>Na primjer kod kuće napraviš prezentaciju, postaviš preko svog računa na One </a:t>
            </a:r>
            <a:r>
              <a:rPr lang="hr-HR" dirty="0" err="1"/>
              <a:t>Drive</a:t>
            </a:r>
            <a:r>
              <a:rPr lang="hr-HR" dirty="0"/>
              <a:t>, u školi se prijaviš i pokažeš tu prezentaciju učiteljici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85" y="4208531"/>
            <a:ext cx="8375321" cy="255405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229" y="526673"/>
            <a:ext cx="3204062" cy="164703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Pravokutnik 5"/>
          <p:cNvSpPr/>
          <p:nvPr/>
        </p:nvSpPr>
        <p:spPr>
          <a:xfrm>
            <a:off x="5050972" y="5177629"/>
            <a:ext cx="618309" cy="731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1483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Stvaramo vaš e-</a:t>
            </a:r>
            <a:r>
              <a:rPr lang="hr-HR" dirty="0" err="1"/>
              <a:t>portfolio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1192" y="1209056"/>
            <a:ext cx="11029615" cy="2314410"/>
          </a:xfrm>
        </p:spPr>
        <p:txBody>
          <a:bodyPr/>
          <a:lstStyle/>
          <a:p>
            <a:r>
              <a:rPr lang="hr-HR" dirty="0"/>
              <a:t>Pođite na </a:t>
            </a:r>
            <a:r>
              <a:rPr lang="hr-HR" dirty="0" err="1"/>
              <a:t>office</a:t>
            </a:r>
            <a:r>
              <a:rPr lang="hr-HR" dirty="0"/>
              <a:t> 365 za škole: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dirty="0"/>
              <a:t>evo i URL adrese: </a:t>
            </a:r>
            <a:r>
              <a:rPr lang="hr-HR" dirty="0">
                <a:hlinkClick r:id="rId2"/>
              </a:rPr>
              <a:t>https://office365.skole.hr/default/logout</a:t>
            </a:r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557" y="3114714"/>
            <a:ext cx="7865289" cy="3855100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9953897" y="4380411"/>
            <a:ext cx="714103" cy="3222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8793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Upiši korisničko ime i zaporku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149" y="1712303"/>
            <a:ext cx="4193704" cy="5187472"/>
          </a:xfrm>
          <a:prstGeom prst="rect">
            <a:avLst/>
          </a:prstGeom>
        </p:spPr>
      </p:pic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6743702" y="4343401"/>
            <a:ext cx="857250" cy="70008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hr-HR" dirty="0"/>
              <a:t> </a:t>
            </a:r>
          </a:p>
        </p:txBody>
      </p:sp>
      <p:sp>
        <p:nvSpPr>
          <p:cNvPr id="6" name="Zaobljeni pravokutnik 5"/>
          <p:cNvSpPr/>
          <p:nvPr/>
        </p:nvSpPr>
        <p:spPr>
          <a:xfrm>
            <a:off x="8410740" y="2878932"/>
            <a:ext cx="3576473" cy="162163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2060"/>
                </a:solidFill>
              </a:rPr>
              <a:t>Ako klikneš na oznaku OKA možeš vidjeti svoju zaporku da znaš da točno upisuješ</a:t>
            </a:r>
          </a:p>
        </p:txBody>
      </p:sp>
      <p:cxnSp>
        <p:nvCxnSpPr>
          <p:cNvPr id="7" name="Ravni poveznik sa strelicom 6"/>
          <p:cNvCxnSpPr>
            <a:stCxn id="6" idx="1"/>
            <a:endCxn id="5" idx="3"/>
          </p:cNvCxnSpPr>
          <p:nvPr/>
        </p:nvCxnSpPr>
        <p:spPr>
          <a:xfrm flipH="1">
            <a:off x="7600952" y="3689748"/>
            <a:ext cx="809788" cy="100369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zervirano mjesto sadržaja 4"/>
          <p:cNvSpPr txBox="1">
            <a:spLocks/>
          </p:cNvSpPr>
          <p:nvPr/>
        </p:nvSpPr>
        <p:spPr>
          <a:xfrm>
            <a:off x="3681415" y="5200017"/>
            <a:ext cx="4090987" cy="701277"/>
          </a:xfrm>
          <a:prstGeom prst="round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/>
              <a:t> </a:t>
            </a:r>
            <a:endParaRPr lang="hr-HR" dirty="0"/>
          </a:p>
        </p:txBody>
      </p:sp>
      <p:cxnSp>
        <p:nvCxnSpPr>
          <p:cNvPr id="13" name="Ravni poveznik sa strelicom 12"/>
          <p:cNvCxnSpPr/>
          <p:nvPr/>
        </p:nvCxnSpPr>
        <p:spPr>
          <a:xfrm flipH="1">
            <a:off x="7772402" y="5527457"/>
            <a:ext cx="616662" cy="4639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aobljeni pravokutnik 15"/>
          <p:cNvSpPr/>
          <p:nvPr/>
        </p:nvSpPr>
        <p:spPr>
          <a:xfrm>
            <a:off x="8410740" y="5145246"/>
            <a:ext cx="2512499" cy="81081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2060"/>
                </a:solidFill>
              </a:rPr>
              <a:t>Klikni tipku </a:t>
            </a:r>
            <a:r>
              <a:rPr lang="hr-H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6224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Početna stranica Office 365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16" y="1675368"/>
            <a:ext cx="11231433" cy="3425031"/>
          </a:xfrm>
        </p:spPr>
      </p:pic>
      <p:sp>
        <p:nvSpPr>
          <p:cNvPr id="5" name="Rezervirano mjesto sadržaja 4"/>
          <p:cNvSpPr txBox="1">
            <a:spLocks/>
          </p:cNvSpPr>
          <p:nvPr/>
        </p:nvSpPr>
        <p:spPr>
          <a:xfrm>
            <a:off x="3468836" y="3185480"/>
            <a:ext cx="1333497" cy="756045"/>
          </a:xfrm>
          <a:prstGeom prst="round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/>
              <a:t> </a:t>
            </a:r>
            <a:endParaRPr lang="hr-HR" dirty="0"/>
          </a:p>
        </p:txBody>
      </p:sp>
      <p:cxnSp>
        <p:nvCxnSpPr>
          <p:cNvPr id="6" name="Ravni poveznik sa strelicom 5"/>
          <p:cNvCxnSpPr>
            <a:endCxn id="7" idx="1"/>
          </p:cNvCxnSpPr>
          <p:nvPr/>
        </p:nvCxnSpPr>
        <p:spPr>
          <a:xfrm>
            <a:off x="4802333" y="3941525"/>
            <a:ext cx="1516094" cy="69780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aobljeni pravokutnik 6"/>
          <p:cNvSpPr/>
          <p:nvPr/>
        </p:nvSpPr>
        <p:spPr>
          <a:xfrm>
            <a:off x="6318427" y="4233925"/>
            <a:ext cx="2512499" cy="81081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2060"/>
                </a:solidFill>
              </a:rPr>
              <a:t>Odaberi </a:t>
            </a:r>
            <a:r>
              <a:rPr lang="hr-HR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OneDrive</a:t>
            </a:r>
            <a:endParaRPr lang="hr-H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068" y="5395378"/>
            <a:ext cx="1262624" cy="12441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6881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Stvori Novu Mapu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99" y="1746539"/>
            <a:ext cx="4352925" cy="4974771"/>
          </a:xfrm>
        </p:spPr>
      </p:pic>
      <p:sp>
        <p:nvSpPr>
          <p:cNvPr id="5" name="Zaobljeni pravokutnik 4"/>
          <p:cNvSpPr/>
          <p:nvPr/>
        </p:nvSpPr>
        <p:spPr>
          <a:xfrm>
            <a:off x="3486150" y="1614488"/>
            <a:ext cx="2538071" cy="1487153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7160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Vježba – stvori mape kao na slici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419" y="1881981"/>
            <a:ext cx="4724400" cy="423862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5389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700213" y="349971"/>
            <a:ext cx="8034864" cy="907962"/>
          </a:xfrm>
        </p:spPr>
        <p:txBody>
          <a:bodyPr>
            <a:normAutofit/>
          </a:bodyPr>
          <a:lstStyle/>
          <a:p>
            <a:r>
              <a:rPr lang="hr-HR" dirty="0"/>
              <a:t>Dijeljenje (</a:t>
            </a:r>
            <a:r>
              <a:rPr lang="hr-HR" dirty="0" err="1"/>
              <a:t>sharing</a:t>
            </a:r>
            <a:r>
              <a:rPr lang="hr-HR" dirty="0"/>
              <a:t>) – nova datoteka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0" y="1597025"/>
            <a:ext cx="10515600" cy="4351338"/>
          </a:xfrm>
        </p:spPr>
        <p:txBody>
          <a:bodyPr/>
          <a:lstStyle/>
          <a:p>
            <a:r>
              <a:rPr lang="hr-HR" dirty="0"/>
              <a:t>U mapi Hrvatski jezik stvori novi Dokument programa Word</a:t>
            </a:r>
          </a:p>
        </p:txBody>
      </p:sp>
      <p:pic>
        <p:nvPicPr>
          <p:cNvPr id="6" name="Rezervirano mjesto sadržaj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512" y="2381312"/>
            <a:ext cx="3810000" cy="4354285"/>
          </a:xfrm>
          <a:prstGeom prst="rect">
            <a:avLst/>
          </a:prstGeom>
        </p:spPr>
      </p:pic>
      <p:sp>
        <p:nvSpPr>
          <p:cNvPr id="7" name="Zaobljeni pravokutnik 6"/>
          <p:cNvSpPr/>
          <p:nvPr/>
        </p:nvSpPr>
        <p:spPr>
          <a:xfrm>
            <a:off x="6943725" y="2257426"/>
            <a:ext cx="1700213" cy="75253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aobljeni pravokutnik 7"/>
          <p:cNvSpPr/>
          <p:nvPr/>
        </p:nvSpPr>
        <p:spPr>
          <a:xfrm>
            <a:off x="7058025" y="3451225"/>
            <a:ext cx="3457575" cy="64293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7402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2580628"/>
            <a:ext cx="8644212" cy="198636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Ime dokumenta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6687" y="1612206"/>
            <a:ext cx="11191875" cy="1077713"/>
          </a:xfrm>
        </p:spPr>
        <p:txBody>
          <a:bodyPr>
            <a:normAutofit/>
          </a:bodyPr>
          <a:lstStyle/>
          <a:p>
            <a:r>
              <a:rPr lang="hr-HR" dirty="0"/>
              <a:t> klikni na oznaku dokumenta da se otvori prozor za imenovanje dokumenta</a:t>
            </a:r>
          </a:p>
        </p:txBody>
      </p:sp>
      <p:sp>
        <p:nvSpPr>
          <p:cNvPr id="7" name="Rezervirano mjesto sadržaja 2"/>
          <p:cNvSpPr txBox="1">
            <a:spLocks/>
          </p:cNvSpPr>
          <p:nvPr/>
        </p:nvSpPr>
        <p:spPr>
          <a:xfrm>
            <a:off x="166688" y="4457700"/>
            <a:ext cx="10920412" cy="15058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solidFill>
                  <a:schemeClr val="tx1"/>
                </a:solidFill>
              </a:rPr>
              <a:t>Upiši novi naziv dokumenta</a:t>
            </a:r>
          </a:p>
        </p:txBody>
      </p:sp>
      <p:cxnSp>
        <p:nvCxnSpPr>
          <p:cNvPr id="9" name="Ravni poveznik sa strelicom 8"/>
          <p:cNvCxnSpPr/>
          <p:nvPr/>
        </p:nvCxnSpPr>
        <p:spPr>
          <a:xfrm>
            <a:off x="3864632" y="5857802"/>
            <a:ext cx="2229397" cy="1905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aobljeni pravokutnik 10"/>
          <p:cNvSpPr/>
          <p:nvPr/>
        </p:nvSpPr>
        <p:spPr>
          <a:xfrm>
            <a:off x="1541840" y="2570886"/>
            <a:ext cx="771525" cy="32569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166" y="4968202"/>
            <a:ext cx="2644398" cy="1779200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5"/>
          <a:srcRect r="425" b="48144"/>
          <a:stretch/>
        </p:blipFill>
        <p:spPr>
          <a:xfrm>
            <a:off x="6334690" y="4860058"/>
            <a:ext cx="5576888" cy="19954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6676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4641848" y="236491"/>
            <a:ext cx="7421563" cy="908050"/>
          </a:xfrm>
          <a:prstGeom prst="rect">
            <a:avLst/>
          </a:prstGeom>
        </p:spPr>
        <p:txBody>
          <a:bodyPr/>
          <a:lstStyle/>
          <a:p>
            <a:r>
              <a:rPr lang="hr-HR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Dijeljenje</a:t>
            </a:r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idx="4294967295"/>
          </p:nvPr>
        </p:nvPicPr>
        <p:blipFill rotWithShape="1">
          <a:blip r:embed="rId4"/>
          <a:srcRect t="15570" r="5110" b="48077"/>
          <a:stretch/>
        </p:blipFill>
        <p:spPr>
          <a:xfrm>
            <a:off x="3735379" y="2820809"/>
            <a:ext cx="8258175" cy="44291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5"/>
          <a:srcRect l="9095" t="5707" r="14433" b="12569"/>
          <a:stretch/>
        </p:blipFill>
        <p:spPr>
          <a:xfrm>
            <a:off x="570719" y="2896700"/>
            <a:ext cx="2228851" cy="2257425"/>
          </a:xfrm>
          <a:prstGeom prst="rect">
            <a:avLst/>
          </a:prstGeom>
        </p:spPr>
      </p:pic>
      <p:sp>
        <p:nvSpPr>
          <p:cNvPr id="9" name="Zaobljeni pravokutnik 8"/>
          <p:cNvSpPr/>
          <p:nvPr/>
        </p:nvSpPr>
        <p:spPr>
          <a:xfrm>
            <a:off x="2280433" y="2896700"/>
            <a:ext cx="449263" cy="46982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aobljeni pravokutnik 9"/>
          <p:cNvSpPr/>
          <p:nvPr/>
        </p:nvSpPr>
        <p:spPr>
          <a:xfrm>
            <a:off x="5137151" y="2778071"/>
            <a:ext cx="1809750" cy="442913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8178" y="3464244"/>
            <a:ext cx="2365345" cy="3199848"/>
          </a:xfrm>
          <a:prstGeom prst="rect">
            <a:avLst/>
          </a:prstGeom>
        </p:spPr>
      </p:pic>
      <p:sp>
        <p:nvSpPr>
          <p:cNvPr id="12" name="Zaobljeni pravokutnik 11"/>
          <p:cNvSpPr/>
          <p:nvPr/>
        </p:nvSpPr>
        <p:spPr>
          <a:xfrm>
            <a:off x="5618178" y="4288156"/>
            <a:ext cx="1809750" cy="442913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aobljeni pravokutnik 12"/>
          <p:cNvSpPr/>
          <p:nvPr/>
        </p:nvSpPr>
        <p:spPr>
          <a:xfrm>
            <a:off x="6919907" y="5574290"/>
            <a:ext cx="1063616" cy="40362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6728613" y="2331216"/>
            <a:ext cx="382587" cy="4254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/>
              <a:t>1</a:t>
            </a:r>
          </a:p>
        </p:txBody>
      </p:sp>
      <p:sp>
        <p:nvSpPr>
          <p:cNvPr id="16" name="Elipsa 15"/>
          <p:cNvSpPr/>
          <p:nvPr/>
        </p:nvSpPr>
        <p:spPr>
          <a:xfrm>
            <a:off x="7489795" y="4192249"/>
            <a:ext cx="354043" cy="43690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/>
              <a:t>2</a:t>
            </a:r>
          </a:p>
        </p:txBody>
      </p:sp>
      <p:sp>
        <p:nvSpPr>
          <p:cNvPr id="17" name="Elipsa 16"/>
          <p:cNvSpPr/>
          <p:nvPr/>
        </p:nvSpPr>
        <p:spPr>
          <a:xfrm>
            <a:off x="8004145" y="5428170"/>
            <a:ext cx="396905" cy="42970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/>
              <a:t>3</a:t>
            </a:r>
          </a:p>
        </p:txBody>
      </p:sp>
      <p:pic>
        <p:nvPicPr>
          <p:cNvPr id="19" name="Slika 18"/>
          <p:cNvPicPr>
            <a:picLocks noChangeAspect="1"/>
          </p:cNvPicPr>
          <p:nvPr/>
        </p:nvPicPr>
        <p:blipFill rotWithShape="1">
          <a:blip r:embed="rId7"/>
          <a:srcRect r="2404" b="68825"/>
          <a:stretch/>
        </p:blipFill>
        <p:spPr>
          <a:xfrm>
            <a:off x="654148" y="1020797"/>
            <a:ext cx="10439401" cy="1289050"/>
          </a:xfrm>
          <a:prstGeom prst="rect">
            <a:avLst/>
          </a:prstGeom>
          <a:effectLst>
            <a:softEdge rad="3175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1295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DESETEROPRSTNO PISANJE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581192" y="1355383"/>
            <a:ext cx="11029615" cy="3393505"/>
          </a:xfrm>
        </p:spPr>
        <p:txBody>
          <a:bodyPr/>
          <a:lstStyle/>
          <a:p>
            <a:r>
              <a:rPr lang="hr-HR" dirty="0"/>
              <a:t>Svaka je osoba prepoznatljiva po svom rukopisu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dirty="0"/>
              <a:t>Kakav je tvoj rukopis?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dirty="0"/>
              <a:t>Uvijek se trudi lijepo pisati.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dirty="0"/>
              <a:t>Nečitljive rukopise jako je teško čitati.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8" name="Slika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259" y="4290969"/>
            <a:ext cx="3413760" cy="2031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114" y="3985225"/>
            <a:ext cx="2978331" cy="2337163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74" y="4481841"/>
            <a:ext cx="2759473" cy="184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17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 28. stranici u udžbeniku riješite zadatke (1.-5.)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39808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PISAĆI STROJ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0163" y="1715956"/>
            <a:ext cx="11029615" cy="2783905"/>
          </a:xfrm>
        </p:spPr>
        <p:txBody>
          <a:bodyPr/>
          <a:lstStyle/>
          <a:p>
            <a:r>
              <a:rPr lang="hr-HR" dirty="0"/>
              <a:t>Nekada davno su ljudi upravo zbog razlika u rukopisu izmislili pisaći stroj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dirty="0"/>
              <a:t>Izumljen je u Engleskoj 1714. godine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dirty="0">
                <a:hlinkClick r:id="rId2"/>
              </a:rPr>
              <a:t>VIDEO</a:t>
            </a:r>
            <a:endParaRPr lang="hr-HR" dirty="0"/>
          </a:p>
          <a:p>
            <a:r>
              <a:rPr lang="hr-HR" dirty="0"/>
              <a:t>Ljudi su pisali dokumente kako bi osigurali čitljivost i potpunu jasnoću i razumijevanje teksta</a:t>
            </a:r>
          </a:p>
          <a:p>
            <a:r>
              <a:rPr lang="hr-HR" dirty="0"/>
              <a:t>Strojevi su se razvijali i tako smo došli do naše tipkovnice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Rezervirano mjesto sadržaj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78" y="3617573"/>
            <a:ext cx="3031890" cy="217688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119" y="3880149"/>
            <a:ext cx="3211705" cy="1651734"/>
          </a:xfrm>
          <a:prstGeom prst="rect">
            <a:avLst/>
          </a:prstGeom>
        </p:spPr>
      </p:pic>
      <p:sp>
        <p:nvSpPr>
          <p:cNvPr id="6" name="Zaobljeni pravokutnik 5"/>
          <p:cNvSpPr/>
          <p:nvPr/>
        </p:nvSpPr>
        <p:spPr>
          <a:xfrm>
            <a:off x="344141" y="5794459"/>
            <a:ext cx="3394364" cy="90054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MEHANIČKI PISAĆI STROJ</a:t>
            </a:r>
          </a:p>
        </p:txBody>
      </p:sp>
      <p:sp>
        <p:nvSpPr>
          <p:cNvPr id="7" name="Zaobljeni pravokutnik 6"/>
          <p:cNvSpPr/>
          <p:nvPr/>
        </p:nvSpPr>
        <p:spPr>
          <a:xfrm>
            <a:off x="4336460" y="5794459"/>
            <a:ext cx="3394364" cy="90054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ELEKTRIČNI</a:t>
            </a:r>
            <a:br>
              <a:rPr lang="hr-HR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PISAĆI STROJ</a:t>
            </a:r>
          </a:p>
        </p:txBody>
      </p:sp>
      <p:sp>
        <p:nvSpPr>
          <p:cNvPr id="8" name="Zaobljeni pravokutnik 7"/>
          <p:cNvSpPr/>
          <p:nvPr/>
        </p:nvSpPr>
        <p:spPr>
          <a:xfrm>
            <a:off x="8328780" y="5794459"/>
            <a:ext cx="3394364" cy="90054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PISANJE NA RAČUNALU</a:t>
            </a:r>
          </a:p>
        </p:txBody>
      </p:sp>
      <p:pic>
        <p:nvPicPr>
          <p:cNvPr id="9" name="Slika 8" descr="Slika na kojoj se prikazuje tipkovnica, računalo, osoba, elektronički&#10;&#10;Opis je automatski generiran">
            <a:extLst>
              <a:ext uri="{FF2B5EF4-FFF2-40B4-BE49-F238E27FC236}">
                <a16:creationId xmlns:a16="http://schemas.microsoft.com/office/drawing/2014/main" id="{06D8958D-E4A3-4B69-A6FE-A883C5CDAD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756" y="3880149"/>
            <a:ext cx="3702412" cy="179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99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Daktilografija (strojopis)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1192" y="1209056"/>
            <a:ext cx="11029615" cy="3678303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r>
              <a:rPr lang="hr-HR" dirty="0"/>
              <a:t>Daktilografija ili strojopis je umijeće deseteroprstnoga slijepog pisanja</a:t>
            </a:r>
          </a:p>
          <a:p>
            <a:r>
              <a:rPr lang="hr-HR" dirty="0"/>
              <a:t>Pisanje tijekom kojega osoba može gledati i čitati tekst iz neke knjige i usporedno s tim pisati tekst na računalu</a:t>
            </a:r>
          </a:p>
          <a:p>
            <a:r>
              <a:rPr lang="hr-HR" dirty="0"/>
              <a:t>Potrebno je puno vježbanja kako bismo savladali desetoprstno pisanje</a:t>
            </a:r>
          </a:p>
          <a:p>
            <a:r>
              <a:rPr lang="hr-HR" dirty="0"/>
              <a:t>Daktilograf je osoba koja velikom brzinom (od 80 do 95 riječi u minuti) može napisati tekst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dirty="0"/>
              <a:t>Prosječni ljudi pišu 25 do 40 riječi u minuti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626" y="4528628"/>
            <a:ext cx="5581588" cy="173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5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1192" y="578119"/>
            <a:ext cx="11029615" cy="4525104"/>
          </a:xfrm>
        </p:spPr>
        <p:txBody>
          <a:bodyPr/>
          <a:lstStyle/>
          <a:p>
            <a:r>
              <a:rPr lang="hr-HR" dirty="0"/>
              <a:t>Deseteroprstno pisanje počiva na ideji da svaki prst lijeve i desne ruke piše određena slova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dirty="0"/>
              <a:t>Promotri svoju tipkovnicu. Obrati pozornost na tipke sa slovima F i J. Uočavaš li neke izbočine na tim dvjema tipkama? One ti pomažu da se orijentiraš kada postavljaš ruku za deseteroprstno pisanje na tipkovnici.</a:t>
            </a:r>
          </a:p>
          <a:p>
            <a:r>
              <a:rPr lang="hr-HR" dirty="0"/>
              <a:t>Promotri fotografije. Fotografije prikazuju koja slova, brojke i znakove pišemo određenim prstom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3882" t="10078" r="3176" b="11176"/>
          <a:stretch/>
        </p:blipFill>
        <p:spPr>
          <a:xfrm>
            <a:off x="5980972" y="3547948"/>
            <a:ext cx="5629836" cy="357744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4" y="3621936"/>
            <a:ext cx="5338356" cy="296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05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BUDI MALI DAKTILOGRAF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9272" y="1645920"/>
            <a:ext cx="11029615" cy="1757062"/>
          </a:xfrm>
        </p:spPr>
        <p:txBody>
          <a:bodyPr/>
          <a:lstStyle/>
          <a:p>
            <a:r>
              <a:rPr lang="hr-HR" dirty="0"/>
              <a:t>Na ovoj stranici možeš vježbati deseteroprstno pisanje</a:t>
            </a:r>
          </a:p>
          <a:p>
            <a:r>
              <a:rPr lang="hr-HR" dirty="0">
                <a:solidFill>
                  <a:srgbClr val="0070C0"/>
                </a:solidFill>
                <a:hlinkClick r:id="rId2"/>
              </a:rPr>
              <a:t>KLIKNI ME!</a:t>
            </a:r>
            <a:endParaRPr lang="hr-HR" dirty="0">
              <a:solidFill>
                <a:srgbClr val="0070C0"/>
              </a:solidFill>
            </a:endParaRPr>
          </a:p>
          <a:p>
            <a:r>
              <a:rPr lang="hr-HR" dirty="0"/>
              <a:t>Uđi na poveznicu (KLIKNI ME!) i otkrij </a:t>
            </a:r>
          </a:p>
          <a:p>
            <a:pPr marL="0" indent="0">
              <a:buNone/>
            </a:pPr>
            <a:r>
              <a:rPr lang="hr-HR" dirty="0"/>
              <a:t>do koje lekcije možeš doći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l="11767" t="18496" r="23519" b="13383"/>
          <a:stretch/>
        </p:blipFill>
        <p:spPr>
          <a:xfrm>
            <a:off x="4903693" y="2595934"/>
            <a:ext cx="7010399" cy="415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52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Obični oblačić 3"/>
          <p:cNvSpPr/>
          <p:nvPr/>
        </p:nvSpPr>
        <p:spPr>
          <a:xfrm>
            <a:off x="2460811" y="1922930"/>
            <a:ext cx="6514373" cy="3603811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Riješili smo deseteroprstno pisanje, idemo sada naučiti što je </a:t>
            </a:r>
            <a:r>
              <a:rPr lang="hr-HR" dirty="0" err="1"/>
              <a:t>portfolio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8943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Portfolio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9272" y="1788573"/>
            <a:ext cx="11029615" cy="1278090"/>
          </a:xfrm>
        </p:spPr>
        <p:txBody>
          <a:bodyPr/>
          <a:lstStyle/>
          <a:p>
            <a:r>
              <a:rPr lang="hr-HR" dirty="0"/>
              <a:t>talijanska riječ, znači torbica ili omot za čuvanje spisa</a:t>
            </a:r>
          </a:p>
          <a:p>
            <a:r>
              <a:rPr lang="hr-HR" dirty="0" err="1"/>
              <a:t>Portfolio</a:t>
            </a:r>
            <a:r>
              <a:rPr lang="hr-HR" dirty="0"/>
              <a:t> je osobna mapa, zbirka dokumenata koja prikazuje vaš rad, razvoj, napredak i postignuća tijekom nastavne godine</a:t>
            </a:r>
          </a:p>
        </p:txBody>
      </p:sp>
      <p:pic>
        <p:nvPicPr>
          <p:cNvPr id="4" name="Rezervirano mjesto sadržaja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071" y="3139280"/>
            <a:ext cx="3219194" cy="274637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685" y="3319461"/>
            <a:ext cx="2646530" cy="238601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38" y="3348036"/>
            <a:ext cx="3474294" cy="2328862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387061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PORTFOLIO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980" y="2002971"/>
            <a:ext cx="11029615" cy="2331828"/>
          </a:xfrm>
        </p:spPr>
        <p:txBody>
          <a:bodyPr/>
          <a:lstStyle/>
          <a:p>
            <a:r>
              <a:rPr lang="hr-HR" dirty="0"/>
              <a:t>Može biti: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dirty="0"/>
              <a:t>fizički (poput likovne mape u koju biste slagali likovne radove sa svojim radovima),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dirty="0"/>
              <a:t>djelomično ili potpuno digitalni (svoje digitalne dokumente pohranjujete u memoriju računala)</a:t>
            </a:r>
          </a:p>
          <a:p>
            <a:endParaRPr lang="hr-HR" dirty="0"/>
          </a:p>
        </p:txBody>
      </p:sp>
      <p:pic>
        <p:nvPicPr>
          <p:cNvPr id="4" name="Rezervirano mjesto sadržaja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761" y="5017982"/>
            <a:ext cx="1607804" cy="160780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r="44887" b="5532"/>
          <a:stretch/>
        </p:blipFill>
        <p:spPr>
          <a:xfrm>
            <a:off x="220996" y="4000500"/>
            <a:ext cx="1955276" cy="213596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047" y="3554744"/>
            <a:ext cx="1519540" cy="197342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" t="6725" r="4785" b="11816"/>
          <a:stretch/>
        </p:blipFill>
        <p:spPr>
          <a:xfrm>
            <a:off x="4203486" y="4893266"/>
            <a:ext cx="2586866" cy="185723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621" y="1432630"/>
            <a:ext cx="3301958" cy="169735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251" y="3789101"/>
            <a:ext cx="2408000" cy="223270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4211592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jeljenik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TM03457464[[fn=Djeljenik]]</Template>
  <TotalTime>104</TotalTime>
  <Words>566</Words>
  <Application>Microsoft Office PowerPoint</Application>
  <PresentationFormat>Široki zaslon</PresentationFormat>
  <Paragraphs>75</Paragraphs>
  <Slides>20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6" baseType="lpstr">
      <vt:lpstr>Arial</vt:lpstr>
      <vt:lpstr>Calibri</vt:lpstr>
      <vt:lpstr>Gill Sans MT</vt:lpstr>
      <vt:lpstr>Wingdings</vt:lpstr>
      <vt:lpstr>Wingdings 2</vt:lpstr>
      <vt:lpstr>Djeljenik</vt:lpstr>
      <vt:lpstr>E-portfolio i deseteroprstno pisanje</vt:lpstr>
      <vt:lpstr>DESETEROPRSTNO PISANJE</vt:lpstr>
      <vt:lpstr>PISAĆI STROJ</vt:lpstr>
      <vt:lpstr>Daktilografija (strojopis)</vt:lpstr>
      <vt:lpstr>PowerPoint prezentacija</vt:lpstr>
      <vt:lpstr>BUDI MALI DAKTILOGRAF</vt:lpstr>
      <vt:lpstr>PowerPoint prezentacija</vt:lpstr>
      <vt:lpstr>Portfolio</vt:lpstr>
      <vt:lpstr>PORTFOLIO</vt:lpstr>
      <vt:lpstr>Digitalni portfolio  (e-Portfolio)</vt:lpstr>
      <vt:lpstr>onedrive</vt:lpstr>
      <vt:lpstr>Stvaramo vaš e-portfolio</vt:lpstr>
      <vt:lpstr>Upiši korisničko ime i zaporku</vt:lpstr>
      <vt:lpstr>Početna stranica Office 365</vt:lpstr>
      <vt:lpstr>Stvori Novu Mapu</vt:lpstr>
      <vt:lpstr>Vježba – stvori mape kao na slici</vt:lpstr>
      <vt:lpstr>Dijeljenje (sharing) – nova datoteka</vt:lpstr>
      <vt:lpstr>Ime dokumenta</vt:lpstr>
      <vt:lpstr>Dijeljenje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nastava</dc:title>
  <dc:creator>Korisnik</dc:creator>
  <cp:lastModifiedBy>Korisnik</cp:lastModifiedBy>
  <cp:revision>16</cp:revision>
  <dcterms:created xsi:type="dcterms:W3CDTF">2021-10-20T09:10:14Z</dcterms:created>
  <dcterms:modified xsi:type="dcterms:W3CDTF">2022-10-17T19:34:00Z</dcterms:modified>
</cp:coreProperties>
</file>