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7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70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18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65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86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84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94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26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26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13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2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C70F-9AE7-462A-B6B6-B2939ED23650}" type="datetimeFigureOut">
              <a:rPr lang="hr-HR" smtClean="0"/>
              <a:t>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63EC-0214-458E-B3E3-9459B310D7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46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/>
          <a:srcRect t="7529"/>
          <a:stretch/>
        </p:blipFill>
        <p:spPr bwMode="auto">
          <a:xfrm>
            <a:off x="457199" y="372532"/>
            <a:ext cx="11430001" cy="6079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60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91126" y="1721782"/>
            <a:ext cx="10735733" cy="326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Međunarodni dan pismenosti obilježava se 8. rujna svake godine, a utemeljio ga je UNESCO davne 1967. s ciljem promoviranja važnosti učenja i pismenosti, ali i osvješćivanja javnosti o problemu nepismenosti koji još uvijek pogađa veliki dio svjetskog stanovništva.</a:t>
            </a:r>
            <a:endParaRPr lang="hr-H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se definira pismena osoba? </a:t>
            </a:r>
            <a:endParaRPr lang="hr-H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 metodologiji korištenoj u Popisu stanovništva, kućanstava i stanova u Republici Hrvatskoj 2011. godine, pismenom se smatra osoba koja može s razumijevanjem pročitati i napisati kratak, jednostavan sastavak o svome svakidašnjem životu, bez obzira na to na kojem jeziku ili</a:t>
            </a:r>
            <a:r>
              <a:rPr lang="hr-H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pismu osoba čita odnosno piše.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5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504" y="389880"/>
            <a:ext cx="1143099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5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20624" y="804378"/>
            <a:ext cx="11411712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solidFill>
                  <a:srgbClr val="8B23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pismenost,</a:t>
            </a:r>
            <a:r>
              <a:rPr lang="hr-HR" sz="20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 užem smislu, sposobnost čitanja i pisanja. Pojam pismenosti višeznačan je i mijenja se u skladu s informacijskim formama koje nameće razina tehnološkog i civilizacijskog razvoja društva. Kako su se kanali obavijesti širili izvan tiskane riječi tako se i pojam pismenosti nije više ograničavao na sposobnost čitanja i pisanja. Suvremeno informacijsko doba, nadilazeći zemljopisne različitosti, nametnulo je novu društvenu praksu, medije i načine kreiranja značenja, a time i novu interpretaciju pismenosti. </a:t>
            </a:r>
            <a:endParaRPr lang="hr-HR" sz="1400" dirty="0" smtClean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Danas su potrebne različite vrste funkcionalne pismenosti: informacijska, računalna, grafička, pismenost u sferi pisanja znanstvenih izvještaja ili ona potrebna za poslovne prezentacije.</a:t>
            </a:r>
            <a:endParaRPr lang="hr-HR" sz="1400" dirty="0" smtClean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Sadržaje pismenosti sve više proširuju i raznovrsna područja struke i znanosti pa se govori o akademskoj pismenosti, zdravstvenoj pismenosti, pismenosti bez granica (poznavanje jezika), pravnoj pismenosti i sl. </a:t>
            </a:r>
            <a:endParaRPr lang="hr-HR" sz="1400" dirty="0" smtClean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 vrste pismenosti preduvjet su djelotvornosti na radnome mjestu, ali i sudjelovanja u životu zajednice. Pismenost se povezuje i s dobnim razlikama pa se razlikuju predškolska i rana pismenost te pismenosti mladih i odraslih. </a:t>
            </a:r>
            <a:endParaRPr lang="hr-HR" sz="1400" dirty="0" smtClean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uporabi je i izraz </a:t>
            </a:r>
            <a:r>
              <a:rPr lang="hr-HR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 pismenosti;</a:t>
            </a:r>
            <a:r>
              <a:rPr lang="hr-HR" sz="20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pronalaženje bitne informacije u nekom znanstvenom tekstu, traganje za informacijom u voznom redu, razumijevanje sadržaja nekog obrasca koji valja popuniti, pisanje molbe za zaposlenje ili izračun mjesečne otplate, svi zahtijevaju specifične profile pismenosti</a:t>
            </a:r>
            <a:r>
              <a:rPr lang="hr-HR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8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2880" y="222012"/>
            <a:ext cx="11807952" cy="688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u="sng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ŠEST OSNOVNIH VRSTA PISMENOSTI (pismenosti opstanka) su: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Osnovna pismenost</a:t>
            </a:r>
            <a:r>
              <a:rPr lang="hr-H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Računalna pismenost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- </a:t>
            </a: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Osnovna i računalna pismenost jasna je sama po sebi, a što je s ostalim pismenostima?</a:t>
            </a:r>
            <a:r>
              <a:rPr lang="hr-HR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Medijska pismenost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algn="just">
              <a:lnSpc>
                <a:spcPct val="107000"/>
              </a:lnSpc>
              <a:spcAft>
                <a:spcPts val="75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Medijska pismenost obuhvaća pristup medijima, njihovo razumijevanje i kritički pristup sadržajima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Obrazovanje na daljinu i e-učenje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algn="just">
              <a:lnSpc>
                <a:spcPct val="107000"/>
              </a:lnSpc>
              <a:spcAft>
                <a:spcPts val="75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Obrazovanje na daljinu i e-učenje obuhvaća niz vještina potrebnih za učenje u on-line okruženju. Odnosi se na sposobnost korištenja elektroničkih sustava za učenje na daljinu.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Kulturalna pismenost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algn="just">
              <a:lnSpc>
                <a:spcPct val="107000"/>
              </a:lnSpc>
              <a:spcAft>
                <a:spcPts val="75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Kulturalna pismenost prema tumačenju UNESCA podrazumijeva znanje kako zemlje, religije, etničke grupe, tradicionalna </a:t>
            </a:r>
            <a:r>
              <a:rPr lang="hr-HR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vjerovanja,simboli</a:t>
            </a: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običaji i oralna tradicija utječu na stvaranje, spremanje, zaštitu, arhiviranje, postupanje s informacijama te širenje informacija i znanja korištenjem tehnologija.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Informacijska pismenost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algn="just">
              <a:lnSpc>
                <a:spcPct val="107000"/>
              </a:lnSpc>
              <a:spcAft>
                <a:spcPts val="75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Informacijska pismenost je najsloženija od navedenih pismenosti jer sadrži elemente svih prethodnih. Informacijska pismenost se poučava u školi i knjižnici, a postoji nekoliko standarda koji daju okvir za poučavanje.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algn="just">
              <a:lnSpc>
                <a:spcPct val="107000"/>
              </a:lnSpc>
              <a:spcAft>
                <a:spcPts val="75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3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6032" y="596868"/>
            <a:ext cx="11612880" cy="587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lnSpc>
                <a:spcPct val="107000"/>
              </a:lnSpc>
              <a:spcAft>
                <a:spcPts val="750"/>
              </a:spcAft>
            </a:pPr>
            <a:r>
              <a:rPr lang="hr-HR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faza informacijske pismenosti prema UNESCO-u 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svijest o informacijskoj potrebi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sposobnost definiranja informacijske potrebe koja nastane kada treba riješiti problem ili donijeti odluku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sposobnost otkrivanja postoji li potrebna informacija ili ne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sposobnost pronalaženja potrebne informacije ako ona postoji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sposobnost kreiranja potrebne informacije koja je nedostupna (stvaranje novoga znanja)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razumijevanje pronađene informacije ili znanje o tome gdje potražiti pomoć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sposobnost organiziranja, analize, interpretacije i evaluacije informacije te vrednovanje izvora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sposobnost prijenosa i prezentacije informacije drugima pomoću primjerenih medija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znanje kako iskoristiti informaciju za rješavanje problema ili donošenje odluke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znanje o tome kako zaštititi, spremiti, zapisati i arhivirati informaciju za ponovno korištenje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znanje o tome kako postupiti s informacijom kad više nije potrebna ili kako zaštititi informaciju od zlouporabe </a:t>
            </a:r>
            <a:endParaRPr lang="hr-HR" sz="14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algn="r"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Zaista…biti pismen nije nimalo lako…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Ovi podatci preuzeti su iz časopisa </a:t>
            </a:r>
            <a:r>
              <a:rPr lang="hr-HR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Zrno (br. 97-98, rujan-prosinac 2011.) </a:t>
            </a: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je u cijelosti posvećen pismenosti ; M. Masnica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4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Široki zaslon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Symbol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knjižnica</dc:creator>
  <cp:lastModifiedBy>knjižnica</cp:lastModifiedBy>
  <cp:revision>1</cp:revision>
  <dcterms:created xsi:type="dcterms:W3CDTF">2020-09-08T06:21:40Z</dcterms:created>
  <dcterms:modified xsi:type="dcterms:W3CDTF">2020-09-08T06:22:02Z</dcterms:modified>
</cp:coreProperties>
</file>