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Akatab" panose="020B0604020202020204" charset="0"/>
      <p:regular r:id="rId17"/>
      <p:bold r:id="rId18"/>
    </p:embeddedFont>
    <p:embeddedFont>
      <p:font typeface="Karla" pitchFamily="2" charset="-18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86306f6bb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86306f6bb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69863070558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69863070558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698630706f4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698630706f4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698630706fa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698630706fa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6986307070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6986307070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69863070b7ce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69863070b7ce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86306f94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86306f94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86306fae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86306fae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6986306fae3b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6986306fae3b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69863070064d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69863070064d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69863070392a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69863070392a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6986307055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6986307055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69863070553cd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69863070553cd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69863070555e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69863070555e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Dan sigurnijeg interneta 2026</a:t>
            </a:r>
            <a:endParaRPr sz="3250" b="1" dirty="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Zajedno za bolji i sigurniji digitalni svijet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2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Elektroničko nasilje (Cyberbullying)</a:t>
            </a:r>
            <a:endParaRPr sz="3250" b="1" dirty="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Što učiniti?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Nasilje na internetu je ozbiljno. Ako primijetiš da netko vrijeđa tebe ili druge: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Ne odgovaraj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agresijom.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Spremi dokaze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(snimke zaslona).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Blokiraj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osobu.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Prijavi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odrasloj osobi od povjerenja (roditelji, nastavnici).</a:t>
            </a:r>
            <a:endParaRPr lang="hr-HR"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Budi 'Upstander'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Nemoj biti samo promatrač. Podrži žrtvu i prijavi neprimjeren sadržaj platformi.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Poveži riječi s definicijama 🎯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1" name="Google Shape;141;p23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2" name="Google Shape;142;p23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Malware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3" name="Google Shape;143;p23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4" name="Google Shape;144;p23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Phishing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6" name="Google Shape;146;p23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Netiquette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7" name="Google Shape;147;p23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8" name="Google Shape;148;p23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Deepfake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9" name="Google Shape;149;p23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Zlonamjerni softver koji oštećuje tvoj uređaj.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2" name="Google Shape;152;p23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U</a:t>
            </a:r>
            <a:r>
              <a:rPr lang="hr-HR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v</a:t>
            </a: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jerljive 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AI montaže videa ili slika koje izgledaju stvarno.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3" name="Google Shape;153;p23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4" name="Google Shape;154;p23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Pravila lijepog ponašanja na internetu.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5" name="Google Shape;155;p23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Lažne poruke kojima se kradu lozinke ili podaci.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Poveži riječi s definicijama 🎯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4" name="Google Shape;164;p24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Malware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5" name="Google Shape;165;p24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6" name="Google Shape;166;p24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Phishing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7" name="Google Shape;167;p24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8" name="Google Shape;168;p24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Netiquette</a:t>
            </a:r>
            <a:endParaRPr sz="18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9" name="Google Shape;169;p24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Deepfake</a:t>
            </a:r>
            <a:endParaRPr sz="18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1" name="Google Shape;171;p24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2" name="Google Shape;172;p24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Zlonamjerni softver koji oštećuje tvoj uređaj.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4" name="Google Shape;174;p24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Lažne poruke kojima se kradu lozinke ili podaci.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6" name="Google Shape;176;p24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Pravila lijepog ponašanja na internetu.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7" name="Google Shape;177;p24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b)</a:t>
            </a:r>
            <a:endParaRPr sz="18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8" name="Google Shape;178;p24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U</a:t>
            </a:r>
            <a:r>
              <a:rPr lang="hr-HR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v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jerljive AI montaže videa ili slika koje izgledaju stvarno.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"/>
          <p:cNvSpPr/>
          <p:nvPr/>
        </p:nvSpPr>
        <p:spPr>
          <a:xfrm>
            <a:off x="171450" y="914400"/>
            <a:ext cx="29262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5"/>
          <p:cNvSpPr/>
          <p:nvPr/>
        </p:nvSpPr>
        <p:spPr>
          <a:xfrm>
            <a:off x="3097530" y="914400"/>
            <a:ext cx="29262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6035040" y="914400"/>
            <a:ext cx="29262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6" name="Google Shape;18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Provjera informacija (Fact-checking)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90" name="Google Shape;190;p25"/>
          <p:cNvSpPr txBox="1"/>
          <p:nvPr/>
        </p:nvSpPr>
        <p:spPr>
          <a:xfrm>
            <a:off x="28575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Provjeri izvor</a:t>
            </a:r>
            <a:endParaRPr sz="20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Je li stranica pouzdana? Tko je autor teksta?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1" name="Google Shape;191;p25"/>
          <p:cNvSpPr txBox="1"/>
          <p:nvPr/>
        </p:nvSpPr>
        <p:spPr>
          <a:xfrm>
            <a:off x="321183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Usporedi vijest</a:t>
            </a:r>
            <a:endParaRPr sz="20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Pišu li i drugi veliki mediji o tome na isti način?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2" name="Google Shape;192;p25"/>
          <p:cNvSpPr txBox="1"/>
          <p:nvPr/>
        </p:nvSpPr>
        <p:spPr>
          <a:xfrm>
            <a:off x="614934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Analiziraj sliku</a:t>
            </a:r>
            <a:endParaRPr sz="20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Izgleda li slika čudno ili previše savršeno? Možda je AI generirana.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/>
      <p:bldP spid="191" grpId="0"/>
      <p:bldP spid="1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Zaključak: Internet je tvoj alat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99" name="Google Shape;199;p26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Ti imaš moć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Internet nudi nevjerojatne mogućnosti za učenje, zabavu i povezivanje.</a:t>
            </a:r>
            <a:endParaRPr lang="hr-HR"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Tvoja odgovornost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Biti siguran znači biti informiran. Nastavi istraživati, budi kritičan prema onome što vidiš i ostani ljubazan prema drugima.</a:t>
            </a:r>
            <a:endParaRPr lang="hr-HR"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Sretan vam Dan sigurnijeg interneta 2026!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Što je Dan sigurnijeg interneta?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099"/>
            <a:ext cx="4572000" cy="340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Globalna inicijativa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Svake veljače milijuni ljudi širom svijeta slave ovaj dan kako bi promicali sigurniju i odgovorniju upotrebu online tehnologije.</a:t>
            </a:r>
            <a:endParaRPr lang="hr-HR"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en"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Naš cilj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Cilj nije samo izbjegavanje opasnosti, već i učenje kako biti </a:t>
            </a: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pozitivan digitalni građanin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koji poštuje druge.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Digitalni otisak: Što ostavljamo iza sebe?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85750" y="1142999"/>
            <a:ext cx="4172100" cy="34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Trajnost podataka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Sve što objaviš, lajkaš ili podijeliš stvara tvoj </a:t>
            </a: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digitalni otisak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Čak i ako nešto obrišeš, podaci često ostaju na serverima ili u obliku snimki zaslona.</a:t>
            </a:r>
            <a:endParaRPr lang="hr-HR"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Tvoja reputacija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U 8. razredu već polako gradiš sliku o sebi koju će vidjeti budući profesori ili poslodavci.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686300" y="1143000"/>
            <a:ext cx="4172100" cy="291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Kako upravljati otiskom?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Redovito provjeravaj postavke privatnosti.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Razmisli prije objave: Bi li želio da ovo vidi tvoja baka ili ravnatelj?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Koristi anonimne nadimke gdje je to moguće.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03020" y="1657350"/>
            <a:ext cx="2834640" cy="219456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Raspravite! 🤷‍♀️​ 💁‍♂️​ 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💬​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4297680" y="1828800"/>
            <a:ext cx="3726300" cy="19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Razmislimo zajedno</a:t>
            </a:r>
            <a:endParaRPr sz="20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Jeste li ikada vidjeli da se netko kaje zbog nečega što je objavio prije par godina? Kako bi to moglo utjecati na tu osobu danas?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Raspravite! 🤷‍♀️​ 💁‍♂️​ 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💬​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982980" y="1657350"/>
            <a:ext cx="7041000" cy="19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Može utjecati na upis u srednju školu ili fakultet.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Može uzrokovati probleme u prijateljstvima.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Osoba se može osjećati posramljeno zbog promjene mišljenja.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Digitalni tragovi mogu otežati stvaranje nove, ozbiljnije slike o sebi.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/>
          <p:nvPr/>
        </p:nvSpPr>
        <p:spPr>
          <a:xfrm>
            <a:off x="3714750" y="120015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8"/>
          <p:cNvSpPr/>
          <p:nvPr/>
        </p:nvSpPr>
        <p:spPr>
          <a:xfrm>
            <a:off x="3714750" y="243459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8"/>
          <p:cNvSpPr/>
          <p:nvPr/>
        </p:nvSpPr>
        <p:spPr>
          <a:xfrm>
            <a:off x="3714750" y="366903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8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Tri stupa online sigurnosti</a:t>
            </a:r>
            <a:endParaRPr sz="3250" b="1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3714750" y="120015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4297680" y="114300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Jake lozinke</a:t>
            </a:r>
            <a:endParaRPr sz="20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Koristi kombinaciju slova, brojeva i simbola. Izbjegavaj ime psa ili datum rođenja.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3714750" y="243459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4297680" y="237744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Dva faktora (2FA)</a:t>
            </a:r>
            <a:endParaRPr sz="20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Uvijek uključi dvostruku provjeru autentičnosti putem koda na mobitelu.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3714750" y="366903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</a:t>
            </a:r>
            <a:endParaRPr sz="16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4297680" y="361188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Sumnjivi linkovi</a:t>
            </a:r>
            <a:endParaRPr sz="200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Nikada ne klikaj na poveznice iz nepoznatih e-mailova ili poruka koje zvuče predobro.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8" grpId="0"/>
      <p:bldP spid="1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Točno ili netočno i zašto? ✅​  ❌​ 🤔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822960" y="1143000"/>
            <a:ext cx="7372500" cy="11430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Ako je profil na društvenoj mreži postavljen na 'Privatno', nitko osim mojih odobrenih prijatelja ne može vidjeti moje slike.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2571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</a:t>
            </a: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2571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 b="1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TOČNO</a:t>
            </a:r>
            <a:endParaRPr sz="2000" b="1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9" name="Google Shape;109;p19"/>
          <p:cNvSpPr txBox="1"/>
          <p:nvPr/>
        </p:nvSpPr>
        <p:spPr>
          <a:xfrm>
            <a:off x="4857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👎</a:t>
            </a: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4857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 b="1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NETOČNO</a:t>
            </a:r>
            <a:endParaRPr sz="2000" b="1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Sada je vrijeme da objasniš zašto...</a:t>
            </a:r>
            <a:endParaRPr sz="1600" dirty="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Točno ili netočno i zašto? ✅​  ❌​ 🤔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822960" y="1143000"/>
            <a:ext cx="7372500" cy="11430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Ako je profil na društvenoj mreži postavljen na 'Privatno', nitko osim mojih odobrenih prijatelja ne može vidjeti moje slike.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3714750" y="196596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👎</a:t>
            </a: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285750" y="26860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Zašto je tako?</a:t>
            </a:r>
            <a:endParaRPr sz="215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a) </a:t>
            </a: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Postavke privatnosti automatski se isključuju svakih 30 dana.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b) </a:t>
            </a: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Prijatelji mogu uslikati ekran (screenshot) i podijeliti sliku dalje bez tvog znanja.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Odgovori na sljedećem slajdu...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Točno ili netočno i zašto? ✅​  ❌​ 🤔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822960" y="1143000"/>
            <a:ext cx="7372500" cy="11430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Ako je profil na društvenoj mreži postavljen na 'Privatno', nitko osim mojih odobrenih prijatelja ne može vidjeti moje slike.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3714750" y="196596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👎</a:t>
            </a: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8" name="Google Shape;128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285750" y="26860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Zašto je tako?</a:t>
            </a:r>
            <a:endParaRPr sz="2150" b="1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a) 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Postavke privatnosti automatski se isključuju svakih 30 dana.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b) </a:t>
            </a:r>
            <a:r>
              <a:rPr lang="en" sz="1600" dirty="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Prijatelji mogu uslikati ekran (screenshot) i podijeliti sliku dalje bez tvog znanja. ✅​</a:t>
            </a:r>
            <a:endParaRPr sz="1600" dirty="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747</Words>
  <Application>Microsoft Office PowerPoint</Application>
  <PresentationFormat>Prikaz na zaslonu (16:9)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8" baseType="lpstr">
      <vt:lpstr>Arial</vt:lpstr>
      <vt:lpstr>Karla</vt:lpstr>
      <vt:lpstr>Akatab</vt:lpstr>
      <vt:lpstr>Simple Light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MARTIN BRKIĆ</cp:lastModifiedBy>
  <cp:revision>4</cp:revision>
  <dcterms:modified xsi:type="dcterms:W3CDTF">2026-02-08T06:39:45Z</dcterms:modified>
</cp:coreProperties>
</file>